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2" r:id="rId2"/>
    <p:sldId id="313" r:id="rId3"/>
    <p:sldId id="295" r:id="rId4"/>
    <p:sldId id="298" r:id="rId5"/>
    <p:sldId id="314" r:id="rId6"/>
    <p:sldId id="315" r:id="rId7"/>
    <p:sldId id="316" r:id="rId8"/>
    <p:sldId id="306" r:id="rId9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333F50"/>
    <a:srgbClr val="548235"/>
    <a:srgbClr val="7F7F7F"/>
    <a:srgbClr val="C00000"/>
    <a:srgbClr val="E7F4D8"/>
    <a:srgbClr val="FF6600"/>
    <a:srgbClr val="8E0000"/>
    <a:srgbClr val="767171"/>
    <a:srgbClr val="535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8C125-A633-4571-A0F4-B1B1B0D8C4E0}" v="203" dt="2021-12-05T16:20:06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6837" autoAdjust="0"/>
  </p:normalViewPr>
  <p:slideViewPr>
    <p:cSldViewPr snapToGrid="0">
      <p:cViewPr varScale="1">
        <p:scale>
          <a:sx n="63" d="100"/>
          <a:sy n="63" d="100"/>
        </p:scale>
        <p:origin x="90" y="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28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тон Нарчуганов" userId="a2f09d9cd352bb9d" providerId="LiveId" clId="{4E78C125-A633-4571-A0F4-B1B1B0D8C4E0}"/>
    <pc:docChg chg="undo redo custSel addSld delSld modSld">
      <pc:chgData name="Антон Нарчуганов" userId="a2f09d9cd352bb9d" providerId="LiveId" clId="{4E78C125-A633-4571-A0F4-B1B1B0D8C4E0}" dt="2021-12-05T16:32:57.736" v="3784" actId="1076"/>
      <pc:docMkLst>
        <pc:docMk/>
      </pc:docMkLst>
      <pc:sldChg chg="addSp delSp modSp mod">
        <pc:chgData name="Антон Нарчуганов" userId="a2f09d9cd352bb9d" providerId="LiveId" clId="{4E78C125-A633-4571-A0F4-B1B1B0D8C4E0}" dt="2021-12-05T16:28:07.726" v="3597" actId="207"/>
        <pc:sldMkLst>
          <pc:docMk/>
          <pc:sldMk cId="2343346128" sldId="265"/>
        </pc:sldMkLst>
        <pc:spChg chg="del">
          <ac:chgData name="Антон Нарчуганов" userId="a2f09d9cd352bb9d" providerId="LiveId" clId="{4E78C125-A633-4571-A0F4-B1B1B0D8C4E0}" dt="2021-12-05T11:48:01.210" v="1998" actId="478"/>
          <ac:spMkLst>
            <pc:docMk/>
            <pc:sldMk cId="2343346128" sldId="265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47:57.061" v="1997" actId="20577"/>
          <ac:spMkLst>
            <pc:docMk/>
            <pc:sldMk cId="2343346128" sldId="265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7:57.184" v="3595" actId="207"/>
          <ac:spMkLst>
            <pc:docMk/>
            <pc:sldMk cId="2343346128" sldId="265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01.169" v="3596" actId="207"/>
          <ac:spMkLst>
            <pc:docMk/>
            <pc:sldMk cId="2343346128" sldId="265"/>
            <ac:spMk id="3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07.726" v="3597" actId="207"/>
          <ac:spMkLst>
            <pc:docMk/>
            <pc:sldMk cId="2343346128" sldId="265"/>
            <ac:spMk id="3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48:13.744" v="2012" actId="1036"/>
          <ac:spMkLst>
            <pc:docMk/>
            <pc:sldMk cId="2343346128" sldId="265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45.656" v="1053"/>
          <ac:spMkLst>
            <pc:docMk/>
            <pc:sldMk cId="2343346128" sldId="265"/>
            <ac:spMk id="53" creationId="{8DE2A161-3D50-4509-B83D-AAC8F1656D55}"/>
          </ac:spMkLst>
        </pc:spChg>
        <pc:spChg chg="del mod">
          <ac:chgData name="Антон Нарчуганов" userId="a2f09d9cd352bb9d" providerId="LiveId" clId="{4E78C125-A633-4571-A0F4-B1B1B0D8C4E0}" dt="2021-12-05T11:53:24.440" v="2016" actId="478"/>
          <ac:spMkLst>
            <pc:docMk/>
            <pc:sldMk cId="2343346128" sldId="265"/>
            <ac:spMk id="5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49.854" v="1055" actId="20577"/>
          <ac:spMkLst>
            <pc:docMk/>
            <pc:sldMk cId="2343346128" sldId="265"/>
            <ac:spMk id="61" creationId="{59BFCC76-E5FD-41E1-A3A2-513915142865}"/>
          </ac:spMkLst>
        </pc:spChg>
        <pc:spChg chg="mod">
          <ac:chgData name="Антон Нарчуганов" userId="a2f09d9cd352bb9d" providerId="LiveId" clId="{4E78C125-A633-4571-A0F4-B1B1B0D8C4E0}" dt="2021-12-05T10:56:45.656" v="1053"/>
          <ac:spMkLst>
            <pc:docMk/>
            <pc:sldMk cId="2343346128" sldId="265"/>
            <ac:spMk id="63" creationId="{B6CB277C-0AE5-42A6-8295-D569848A4F4D}"/>
          </ac:spMkLst>
        </pc:spChg>
        <pc:grpChg chg="del">
          <ac:chgData name="Антон Нарчуганов" userId="a2f09d9cd352bb9d" providerId="LiveId" clId="{4E78C125-A633-4571-A0F4-B1B1B0D8C4E0}" dt="2021-12-05T10:56:44.578" v="1052" actId="478"/>
          <ac:grpSpMkLst>
            <pc:docMk/>
            <pc:sldMk cId="2343346128" sldId="265"/>
            <ac:grpSpMk id="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37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42" creationId="{749F7807-F49C-4C78-8485-778FED501743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4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48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4" creationId="{B91E1DBA-BEA8-4600-AE8D-60CBBBACAAD4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5" creationId="{33906463-9258-4C4D-9026-B977B298D693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8" creationId="{04E7EE63-828B-4BEA-903E-029B90988ABF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60" creationId="{8B1F9474-413A-4D60-BC49-C22C3D3278F0}"/>
          </ac:grpSpMkLst>
        </pc:grpChg>
        <pc:picChg chg="mod">
          <ac:chgData name="Антон Нарчуганов" userId="a2f09d9cd352bb9d" providerId="LiveId" clId="{4E78C125-A633-4571-A0F4-B1B1B0D8C4E0}" dt="2021-12-05T11:48:13.744" v="2012" actId="1036"/>
          <ac:picMkLst>
            <pc:docMk/>
            <pc:sldMk cId="2343346128" sldId="265"/>
            <ac:picMk id="2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2:00:53.010" v="2395" actId="1076"/>
          <ac:picMkLst>
            <pc:docMk/>
            <pc:sldMk cId="2343346128" sldId="265"/>
            <ac:picMk id="18" creationId="{00000000-0000-0000-0000-000000000000}"/>
          </ac:picMkLst>
        </pc:pic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56" creationId="{0DA61C1A-A0D4-4AFF-BA7B-5F423622DEFA}"/>
          </ac:cxnSpMkLst>
        </pc:cxn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59" creationId="{9BE30B16-1B64-45E6-885E-9045CC29F23F}"/>
          </ac:cxnSpMkLst>
        </pc:cxn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62" creationId="{2184B695-C1E2-4643-AC3C-949097177A66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8:21.802" v="3599" actId="207"/>
        <pc:sldMkLst>
          <pc:docMk/>
          <pc:sldMk cId="373399832" sldId="266"/>
        </pc:sldMkLst>
        <pc:spChg chg="mod">
          <ac:chgData name="Антон Нарчуганов" userId="a2f09d9cd352bb9d" providerId="LiveId" clId="{4E78C125-A633-4571-A0F4-B1B1B0D8C4E0}" dt="2021-12-05T16:28:17.894" v="3598" actId="207"/>
          <ac:spMkLst>
            <pc:docMk/>
            <pc:sldMk cId="373399832" sldId="266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21:10.883" v="2767" actId="1076"/>
          <ac:spMkLst>
            <pc:docMk/>
            <pc:sldMk cId="373399832" sldId="266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21:05.061" v="2766" actId="6549"/>
          <ac:spMkLst>
            <pc:docMk/>
            <pc:sldMk cId="373399832" sldId="266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21.802" v="3599" actId="207"/>
          <ac:spMkLst>
            <pc:docMk/>
            <pc:sldMk cId="373399832" sldId="266"/>
            <ac:spMk id="1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21:28.965" v="2768" actId="478"/>
          <ac:spMkLst>
            <pc:docMk/>
            <pc:sldMk cId="373399832" sldId="266"/>
            <ac:spMk id="1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55.159" v="1057"/>
          <ac:spMkLst>
            <pc:docMk/>
            <pc:sldMk cId="373399832" sldId="266"/>
            <ac:spMk id="35" creationId="{7B74DD5A-DD05-419A-8534-0450B59F70DF}"/>
          </ac:spMkLst>
        </pc:spChg>
        <pc:spChg chg="mod">
          <ac:chgData name="Антон Нарчуганов" userId="a2f09d9cd352bb9d" providerId="LiveId" clId="{4E78C125-A633-4571-A0F4-B1B1B0D8C4E0}" dt="2021-12-05T10:56:58.019" v="1059" actId="20577"/>
          <ac:spMkLst>
            <pc:docMk/>
            <pc:sldMk cId="373399832" sldId="266"/>
            <ac:spMk id="42" creationId="{842AD06E-BC29-4482-B403-970B200ED824}"/>
          </ac:spMkLst>
        </pc:spChg>
        <pc:spChg chg="mod">
          <ac:chgData name="Антон Нарчуганов" userId="a2f09d9cd352bb9d" providerId="LiveId" clId="{4E78C125-A633-4571-A0F4-B1B1B0D8C4E0}" dt="2021-12-05T10:56:55.159" v="1057"/>
          <ac:spMkLst>
            <pc:docMk/>
            <pc:sldMk cId="373399832" sldId="266"/>
            <ac:spMk id="44" creationId="{E3924F30-8864-445C-AF35-2D345848EAAE}"/>
          </ac:spMkLst>
        </pc:spChg>
        <pc:spChg chg="mod">
          <ac:chgData name="Антон Нарчуганов" userId="a2f09d9cd352bb9d" providerId="LiveId" clId="{4E78C125-A633-4571-A0F4-B1B1B0D8C4E0}" dt="2021-12-05T12:24:30.776" v="2849"/>
          <ac:spMkLst>
            <pc:docMk/>
            <pc:sldMk cId="373399832" sldId="266"/>
            <ac:spMk id="46" creationId="{EB02A680-B483-4C8A-BA04-BA7B77CDEF0A}"/>
          </ac:spMkLst>
        </pc:spChg>
        <pc:spChg chg="mod">
          <ac:chgData name="Антон Нарчуганов" userId="a2f09d9cd352bb9d" providerId="LiveId" clId="{4E78C125-A633-4571-A0F4-B1B1B0D8C4E0}" dt="2021-12-05T12:26:19.549" v="2928" actId="1076"/>
          <ac:spMkLst>
            <pc:docMk/>
            <pc:sldMk cId="373399832" sldId="266"/>
            <ac:spMk id="47" creationId="{2AFC486D-FCCD-4EC2-B319-86A66978A229}"/>
          </ac:spMkLst>
        </pc:spChg>
        <pc:spChg chg="add del mod">
          <ac:chgData name="Антон Нарчуганов" userId="a2f09d9cd352bb9d" providerId="LiveId" clId="{4E78C125-A633-4571-A0F4-B1B1B0D8C4E0}" dt="2021-12-05T12:25:05.940" v="2874"/>
          <ac:spMkLst>
            <pc:docMk/>
            <pc:sldMk cId="373399832" sldId="266"/>
            <ac:spMk id="48" creationId="{01F2488C-9A9A-45FF-9495-F5BA59DEC3F9}"/>
          </ac:spMkLst>
        </pc:spChg>
        <pc:spChg chg="mod">
          <ac:chgData name="Антон Нарчуганов" userId="a2f09d9cd352bb9d" providerId="LiveId" clId="{4E78C125-A633-4571-A0F4-B1B1B0D8C4E0}" dt="2021-12-05T12:25:52.424" v="2915" actId="14100"/>
          <ac:spMkLst>
            <pc:docMk/>
            <pc:sldMk cId="373399832" sldId="266"/>
            <ac:spMk id="50" creationId="{79D9C537-059D-42A6-8E80-9317550E4FE7}"/>
          </ac:spMkLst>
        </pc:spChg>
        <pc:spChg chg="mod">
          <ac:chgData name="Антон Нарчуганов" userId="a2f09d9cd352bb9d" providerId="LiveId" clId="{4E78C125-A633-4571-A0F4-B1B1B0D8C4E0}" dt="2021-12-05T12:26:10.461" v="2926" actId="20577"/>
          <ac:spMkLst>
            <pc:docMk/>
            <pc:sldMk cId="373399832" sldId="266"/>
            <ac:spMk id="51" creationId="{39D672B7-67F0-48FC-A0DA-2CA47AD2FCF1}"/>
          </ac:spMkLst>
        </pc:spChg>
        <pc:spChg chg="add mod">
          <ac:chgData name="Антон Нарчуганов" userId="a2f09d9cd352bb9d" providerId="LiveId" clId="{4E78C125-A633-4571-A0F4-B1B1B0D8C4E0}" dt="2021-12-05T12:29:59.452" v="3117" actId="207"/>
          <ac:spMkLst>
            <pc:docMk/>
            <pc:sldMk cId="373399832" sldId="266"/>
            <ac:spMk id="52" creationId="{C7162BF0-1409-404A-A33F-BE6097ED8B2F}"/>
          </ac:spMkLst>
        </pc:spChg>
        <pc:spChg chg="add mod">
          <ac:chgData name="Антон Нарчуганов" userId="a2f09d9cd352bb9d" providerId="LiveId" clId="{4E78C125-A633-4571-A0F4-B1B1B0D8C4E0}" dt="2021-12-05T16:07:12.744" v="3290" actId="20577"/>
          <ac:spMkLst>
            <pc:docMk/>
            <pc:sldMk cId="373399832" sldId="266"/>
            <ac:spMk id="53" creationId="{161D6C82-2340-4EC0-A251-260C73F774AF}"/>
          </ac:spMkLst>
        </pc:spChg>
        <pc:grpChg chg="del">
          <ac:chgData name="Антон Нарчуганов" userId="a2f09d9cd352bb9d" providerId="LiveId" clId="{4E78C125-A633-4571-A0F4-B1B1B0D8C4E0}" dt="2021-12-05T10:56:54.222" v="1056" actId="478"/>
          <ac:grpSpMkLst>
            <pc:docMk/>
            <pc:sldMk cId="373399832" sldId="266"/>
            <ac:grpSpMk id="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2:21:46.352" v="2770" actId="1076"/>
          <ac:grpSpMkLst>
            <pc:docMk/>
            <pc:sldMk cId="373399832" sldId="266"/>
            <ac:grpSpMk id="1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2:21:37.053" v="2769" actId="1076"/>
          <ac:grpSpMkLst>
            <pc:docMk/>
            <pc:sldMk cId="373399832" sldId="266"/>
            <ac:grpSpMk id="2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21:28.965" v="2768" actId="478"/>
          <ac:grpSpMkLst>
            <pc:docMk/>
            <pc:sldMk cId="373399832" sldId="266"/>
            <ac:grpSpMk id="29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4" creationId="{EACB4BEB-04E7-4C4C-81D6-312F67D5537F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6" creationId="{7A578EAA-865C-4601-8467-8616EE1C8FC9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7" creationId="{DCB6745A-D28F-416E-8BCD-5E1EBFB1C863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9" creationId="{897747F8-B204-4208-8A38-5A6ECB5991D6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41" creationId="{C657B7E7-EA6F-4027-B5B4-3FAC8F3F842B}"/>
          </ac:grpSpMkLst>
        </pc:grpChg>
        <pc:grpChg chg="add mod">
          <ac:chgData name="Антон Нарчуганов" userId="a2f09d9cd352bb9d" providerId="LiveId" clId="{4E78C125-A633-4571-A0F4-B1B1B0D8C4E0}" dt="2021-12-05T12:24:35.379" v="2850" actId="1076"/>
          <ac:grpSpMkLst>
            <pc:docMk/>
            <pc:sldMk cId="373399832" sldId="266"/>
            <ac:grpSpMk id="45" creationId="{5A5E4739-5324-4D0A-BBC1-04BBF0FC6F25}"/>
          </ac:grpSpMkLst>
        </pc:grpChg>
        <pc:grpChg chg="add mod">
          <ac:chgData name="Антон Нарчуганов" userId="a2f09d9cd352bb9d" providerId="LiveId" clId="{4E78C125-A633-4571-A0F4-B1B1B0D8C4E0}" dt="2021-12-05T12:26:27.450" v="2929" actId="1076"/>
          <ac:grpSpMkLst>
            <pc:docMk/>
            <pc:sldMk cId="373399832" sldId="266"/>
            <ac:grpSpMk id="49" creationId="{EC76F4EB-DF3C-42EE-A9B8-8C09559DCC50}"/>
          </ac:grpSpMkLst>
        </pc:grp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38" creationId="{F52DF18D-46B7-40DF-9683-D4CCE64DD38A}"/>
          </ac:cxnSpMkLst>
        </pc:cxn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40" creationId="{00B71488-7D1F-4756-8C03-696EF423669F}"/>
          </ac:cxnSpMkLst>
        </pc:cxn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43" creationId="{476F6F16-549D-4CE9-9500-21C0BCBD9851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13:57.425" v="3425" actId="207"/>
        <pc:sldMkLst>
          <pc:docMk/>
          <pc:sldMk cId="689537961" sldId="268"/>
        </pc:sldMkLst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01:31.830" v="2416" actId="20577"/>
          <ac:spMkLst>
            <pc:docMk/>
            <pc:sldMk cId="689537961" sldId="268"/>
            <ac:spMk id="1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58:41.551" v="2381" actId="478"/>
          <ac:spMkLst>
            <pc:docMk/>
            <pc:sldMk cId="689537961" sldId="268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7:03.818" v="1061"/>
          <ac:spMkLst>
            <pc:docMk/>
            <pc:sldMk cId="689537961" sldId="268"/>
            <ac:spMk id="42" creationId="{F4524449-E900-46ED-B298-AEBFB1CA9BB2}"/>
          </ac:spMkLst>
        </pc:spChg>
        <pc:spChg chg="mod">
          <ac:chgData name="Антон Нарчуганов" userId="a2f09d9cd352bb9d" providerId="LiveId" clId="{4E78C125-A633-4571-A0F4-B1B1B0D8C4E0}" dt="2021-12-05T10:57:20.361" v="1073" actId="1037"/>
          <ac:spMkLst>
            <pc:docMk/>
            <pc:sldMk cId="689537961" sldId="268"/>
            <ac:spMk id="49" creationId="{CE942672-BB94-4BD5-8540-AF6D8E9745D9}"/>
          </ac:spMkLst>
        </pc:spChg>
        <pc:spChg chg="mod">
          <ac:chgData name="Антон Нарчуганов" userId="a2f09d9cd352bb9d" providerId="LiveId" clId="{4E78C125-A633-4571-A0F4-B1B1B0D8C4E0}" dt="2021-12-05T10:57:03.818" v="1061"/>
          <ac:spMkLst>
            <pc:docMk/>
            <pc:sldMk cId="689537961" sldId="268"/>
            <ac:spMk id="51" creationId="{98C70634-01F9-4798-A36F-5EF0BDBC5E7B}"/>
          </ac:spMkLst>
        </pc:spChg>
        <pc:grpChg chg="del">
          <ac:chgData name="Антон Нарчуганов" userId="a2f09d9cd352bb9d" providerId="LiveId" clId="{4E78C125-A633-4571-A0F4-B1B1B0D8C4E0}" dt="2021-12-05T10:57:02.607" v="1060" actId="478"/>
          <ac:grpSpMkLst>
            <pc:docMk/>
            <pc:sldMk cId="689537961" sldId="268"/>
            <ac:grpSpMk id="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7:11.875" v="1065" actId="14100"/>
          <ac:grpSpMkLst>
            <pc:docMk/>
            <pc:sldMk cId="689537961" sldId="268"/>
            <ac:grpSpMk id="41" creationId="{9BCD0866-9E33-4A81-BD6F-573FFBE5507C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3" creationId="{718927BB-832D-4060-AE44-63E69A9B4B0C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4" creationId="{7923616F-BC91-4E14-8010-09F6F24A662A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6" creationId="{90CE1511-A369-413E-8C36-422A05425F8A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8" creationId="{F3A773E8-0EEE-4BC7-AF12-037CDBC0E51A}"/>
          </ac:grpSpMkLst>
        </pc:grp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45" creationId="{51772229-FDA0-4272-A685-81CD396F9CE9}"/>
          </ac:cxnSpMkLst>
        </pc:cxn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47" creationId="{70BD8D53-423F-4720-824D-C40197D20434}"/>
          </ac:cxnSpMkLst>
        </pc:cxn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50" creationId="{6CD039F7-A8DE-447D-8B31-DA81F1FBDEB2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8:44.314" v="3600" actId="207"/>
        <pc:sldMkLst>
          <pc:docMk/>
          <pc:sldMk cId="1477366681" sldId="270"/>
        </pc:sldMkLst>
        <pc:spChg chg="mod topLvl">
          <ac:chgData name="Антон Нарчуганов" userId="a2f09d9cd352bb9d" providerId="LiveId" clId="{4E78C125-A633-4571-A0F4-B1B1B0D8C4E0}" dt="2021-12-05T11:38:43.414" v="1734" actId="165"/>
          <ac:spMkLst>
            <pc:docMk/>
            <pc:sldMk cId="1477366681" sldId="270"/>
            <ac:spMk id="3" creationId="{00000000-0000-0000-0000-000000000000}"/>
          </ac:spMkLst>
        </pc:spChg>
        <pc:spChg chg="mod topLvl">
          <ac:chgData name="Антон Нарчуганов" userId="a2f09d9cd352bb9d" providerId="LiveId" clId="{4E78C125-A633-4571-A0F4-B1B1B0D8C4E0}" dt="2021-12-05T11:38:53.383" v="1736" actId="14100"/>
          <ac:spMkLst>
            <pc:docMk/>
            <pc:sldMk cId="1477366681" sldId="270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30.027" v="3422" actId="207"/>
          <ac:spMkLst>
            <pc:docMk/>
            <pc:sldMk cId="1477366681" sldId="270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47.100" v="3424" actId="207"/>
          <ac:spMkLst>
            <pc:docMk/>
            <pc:sldMk cId="1477366681" sldId="270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2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47.100" v="3424" actId="207"/>
          <ac:spMkLst>
            <pc:docMk/>
            <pc:sldMk cId="1477366681" sldId="270"/>
            <ac:spMk id="3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36.176" v="3423" actId="207"/>
          <ac:spMkLst>
            <pc:docMk/>
            <pc:sldMk cId="1477366681" sldId="270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3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7:34.903" v="1075"/>
          <ac:spMkLst>
            <pc:docMk/>
            <pc:sldMk cId="1477366681" sldId="270"/>
            <ac:spMk id="42" creationId="{3E1B870E-47FC-4D49-9089-EAE0B378DDAD}"/>
          </ac:spMkLst>
        </pc:spChg>
        <pc:spChg chg="mod">
          <ac:chgData name="Антон Нарчуганов" userId="a2f09d9cd352bb9d" providerId="LiveId" clId="{4E78C125-A633-4571-A0F4-B1B1B0D8C4E0}" dt="2021-12-05T10:57:37.296" v="1077" actId="20577"/>
          <ac:spMkLst>
            <pc:docMk/>
            <pc:sldMk cId="1477366681" sldId="270"/>
            <ac:spMk id="51" creationId="{7617CA91-CAFC-4A21-85CD-499740887499}"/>
          </ac:spMkLst>
        </pc:spChg>
        <pc:spChg chg="mod">
          <ac:chgData name="Антон Нарчуганов" userId="a2f09d9cd352bb9d" providerId="LiveId" clId="{4E78C125-A633-4571-A0F4-B1B1B0D8C4E0}" dt="2021-12-05T10:57:34.903" v="1075"/>
          <ac:spMkLst>
            <pc:docMk/>
            <pc:sldMk cId="1477366681" sldId="270"/>
            <ac:spMk id="53" creationId="{621B2AC1-797C-4DAE-B4E5-D15079934E73}"/>
          </ac:spMkLst>
        </pc:spChg>
        <pc:grpChg chg="del">
          <ac:chgData name="Антон Нарчуганов" userId="a2f09d9cd352bb9d" providerId="LiveId" clId="{4E78C125-A633-4571-A0F4-B1B1B0D8C4E0}" dt="2021-12-05T10:57:33.809" v="1074" actId="478"/>
          <ac:grpSpMkLst>
            <pc:docMk/>
            <pc:sldMk cId="1477366681" sldId="270"/>
            <ac:grpSpMk id="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1:38:43.414" v="1734" actId="165"/>
          <ac:grpSpMkLst>
            <pc:docMk/>
            <pc:sldMk cId="1477366681" sldId="270"/>
            <ac:grpSpMk id="21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1" creationId="{C7DD2C7E-710A-4F6E-9E27-D88BB88FC688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3" creationId="{FBA5F853-59B3-4618-8F72-764BF65EB9EE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4" creationId="{DB2FB01D-BEC0-40D9-B788-BF7468345440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7" creationId="{AEF98648-14DF-43E7-A1C0-09DADBD2A4C3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50" creationId="{8CF7E4A6-F3B9-4FD7-B54A-670C54B30C3D}"/>
          </ac:grpSpMkLst>
        </pc:grp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5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7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9.646" v="1662" actId="478"/>
          <ac:picMkLst>
            <pc:docMk/>
            <pc:sldMk cId="1477366681" sldId="270"/>
            <ac:picMk id="68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5.248" v="1660" actId="478"/>
          <ac:picMkLst>
            <pc:docMk/>
            <pc:sldMk cId="1477366681" sldId="270"/>
            <ac:picMk id="96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7.359" v="1661" actId="478"/>
          <ac:picMkLst>
            <pc:docMk/>
            <pc:sldMk cId="1477366681" sldId="270"/>
            <ac:picMk id="111" creationId="{00000000-0000-0000-0000-000000000000}"/>
          </ac:picMkLst>
        </pc:picChg>
        <pc:picChg chg="mod or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113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134" creationId="{00000000-0000-0000-0000-000000000000}"/>
          </ac:picMkLst>
        </pc:picChg>
        <pc:cxnChg chg="del mod topLvl">
          <ac:chgData name="Антон Нарчуганов" userId="a2f09d9cd352bb9d" providerId="LiveId" clId="{4E78C125-A633-4571-A0F4-B1B1B0D8C4E0}" dt="2021-12-05T11:38:46.937" v="1735" actId="478"/>
          <ac:cxnSpMkLst>
            <pc:docMk/>
            <pc:sldMk cId="1477366681" sldId="270"/>
            <ac:cxnSpMk id="18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45" creationId="{4D0B57E2-8EBA-472D-8DCB-63E900D2097C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49" creationId="{10A2195E-3605-4C03-A6CC-047D99FA7C20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52" creationId="{EEFB7948-1372-4964-8C03-CDE8497EA8AA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14:48.710" v="3432" actId="207"/>
        <pc:sldMkLst>
          <pc:docMk/>
          <pc:sldMk cId="2654782557" sldId="273"/>
        </pc:sldMkLst>
        <pc:spChg chg="mod">
          <ac:chgData name="Антон Нарчуганов" userId="a2f09d9cd352bb9d" providerId="LiveId" clId="{4E78C125-A633-4571-A0F4-B1B1B0D8C4E0}" dt="2021-12-05T10:36:27.989" v="932" actId="20577"/>
          <ac:spMkLst>
            <pc:docMk/>
            <pc:sldMk cId="2654782557" sldId="273"/>
            <ac:spMk id="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6" creationId="{00000000-0000-0000-0000-000000000000}"/>
          </ac:spMkLst>
        </pc:spChg>
        <pc:spChg chg="del mod">
          <ac:chgData name="Антон Нарчуганов" userId="a2f09d9cd352bb9d" providerId="LiveId" clId="{4E78C125-A633-4571-A0F4-B1B1B0D8C4E0}" dt="2021-12-05T10:35:05.543" v="899" actId="478"/>
          <ac:spMkLst>
            <pc:docMk/>
            <pc:sldMk cId="2654782557" sldId="273"/>
            <ac:spMk id="23" creationId="{00000000-0000-0000-0000-000000000000}"/>
          </ac:spMkLst>
        </pc:spChg>
        <pc:spChg chg="del mod">
          <ac:chgData name="Антон Нарчуганов" userId="a2f09d9cd352bb9d" providerId="LiveId" clId="{4E78C125-A633-4571-A0F4-B1B1B0D8C4E0}" dt="2021-12-05T10:35:05.543" v="899" actId="478"/>
          <ac:spMkLst>
            <pc:docMk/>
            <pc:sldMk cId="2654782557" sldId="273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0.169" v="3430" actId="207"/>
          <ac:spMkLst>
            <pc:docMk/>
            <pc:sldMk cId="2654782557" sldId="273"/>
            <ac:spMk id="2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45.792" v="924" actId="1035"/>
          <ac:spMkLst>
            <pc:docMk/>
            <pc:sldMk cId="2654782557" sldId="273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8.710" v="3432" actId="207"/>
          <ac:spMkLst>
            <pc:docMk/>
            <pc:sldMk cId="2654782557" sldId="273"/>
            <ac:spMk id="3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4.843" v="3431" actId="207"/>
          <ac:spMkLst>
            <pc:docMk/>
            <pc:sldMk cId="2654782557" sldId="273"/>
            <ac:spMk id="3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23.370" v="909" actId="1035"/>
          <ac:spMkLst>
            <pc:docMk/>
            <pc:sldMk cId="2654782557" sldId="273"/>
            <ac:spMk id="3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45.792" v="924" actId="1035"/>
          <ac:spMkLst>
            <pc:docMk/>
            <pc:sldMk cId="2654782557" sldId="273"/>
            <ac:spMk id="4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7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13.517" v="1042"/>
          <ac:spMkLst>
            <pc:docMk/>
            <pc:sldMk cId="2654782557" sldId="273"/>
            <ac:spMk id="71" creationId="{BA560C20-09E5-4371-A865-01EFBA3D8064}"/>
          </ac:spMkLst>
        </pc:spChg>
        <pc:spChg chg="mod">
          <ac:chgData name="Антон Нарчуганов" userId="a2f09d9cd352bb9d" providerId="LiveId" clId="{4E78C125-A633-4571-A0F4-B1B1B0D8C4E0}" dt="2021-12-05T10:56:16.552" v="1044" actId="20577"/>
          <ac:spMkLst>
            <pc:docMk/>
            <pc:sldMk cId="2654782557" sldId="273"/>
            <ac:spMk id="78" creationId="{7FF2ED62-F6C8-45A8-9140-B82CEBAD191F}"/>
          </ac:spMkLst>
        </pc:spChg>
        <pc:spChg chg="mod">
          <ac:chgData name="Антон Нарчуганов" userId="a2f09d9cd352bb9d" providerId="LiveId" clId="{4E78C125-A633-4571-A0F4-B1B1B0D8C4E0}" dt="2021-12-05T10:56:13.517" v="1042"/>
          <ac:spMkLst>
            <pc:docMk/>
            <pc:sldMk cId="2654782557" sldId="273"/>
            <ac:spMk id="87" creationId="{1D35DB93-A2B4-4903-8AEF-25C97C8EA4B4}"/>
          </ac:spMkLst>
        </pc:s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2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5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7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26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67" creationId="{00805D80-0368-4D2D-AE2B-D24B0B8C95F6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2" creationId="{4D82919D-A8B4-4A44-A363-3A5A8C77B4BC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3" creationId="{DBF9477E-47D0-4721-96A7-4A72C5C9D597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5" creationId="{99CE2593-672C-43E3-9873-B54807E8B068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7" creationId="{61559CC9-7C80-4D0F-8655-C99E8A3ECF0A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83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0:56:12.478" v="1041" actId="478"/>
          <ac:grpSpMkLst>
            <pc:docMk/>
            <pc:sldMk cId="2654782557" sldId="273"/>
            <ac:grpSpMk id="100" creationId="{00000000-0000-0000-0000-000000000000}"/>
          </ac:grpSpMkLst>
        </pc:grp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4" creationId="{87E8559D-B22D-406A-A214-827E5ED2A733}"/>
          </ac:cxnSpMkLst>
        </pc:cxn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6" creationId="{0AA4128F-3A2A-4905-95F2-7AB7439CCA47}"/>
          </ac:cxnSpMkLst>
        </pc:cxn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9" creationId="{F807A28E-670B-478B-88AD-520517810C64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0:56:26.539" v="1048" actId="20577"/>
        <pc:sldMkLst>
          <pc:docMk/>
          <pc:sldMk cId="3947045230" sldId="274"/>
        </pc:sldMkLst>
        <pc:spChg chg="mod">
          <ac:chgData name="Антон Нарчуганов" userId="a2f09d9cd352bb9d" providerId="LiveId" clId="{4E78C125-A633-4571-A0F4-B1B1B0D8C4E0}" dt="2021-12-05T10:38:18.769" v="969" actId="1035"/>
          <ac:spMkLst>
            <pc:docMk/>
            <pc:sldMk cId="3947045230" sldId="274"/>
            <ac:spMk id="2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22.654" v="1046"/>
          <ac:spMkLst>
            <pc:docMk/>
            <pc:sldMk cId="3947045230" sldId="274"/>
            <ac:spMk id="113" creationId="{2C1337DF-BC02-4F9D-9AB1-C414CFE37489}"/>
          </ac:spMkLst>
        </pc:spChg>
        <pc:spChg chg="mod">
          <ac:chgData name="Антон Нарчуганов" userId="a2f09d9cd352bb9d" providerId="LiveId" clId="{4E78C125-A633-4571-A0F4-B1B1B0D8C4E0}" dt="2021-12-05T10:38:24.591" v="981" actId="1035"/>
          <ac:spMkLst>
            <pc:docMk/>
            <pc:sldMk cId="3947045230" sldId="274"/>
            <ac:spMk id="15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7:16.927" v="939" actId="1037"/>
          <ac:spMkLst>
            <pc:docMk/>
            <pc:sldMk cId="3947045230" sldId="274"/>
            <ac:spMk id="16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7:42.524" v="941" actId="207"/>
          <ac:spMkLst>
            <pc:docMk/>
            <pc:sldMk cId="3947045230" sldId="274"/>
            <ac:spMk id="16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48:10.811" v="1013" actId="1038"/>
          <ac:spMkLst>
            <pc:docMk/>
            <pc:sldMk cId="3947045230" sldId="274"/>
            <ac:spMk id="16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8:24.591" v="981" actId="1035"/>
          <ac:spMkLst>
            <pc:docMk/>
            <pc:sldMk cId="3947045230" sldId="274"/>
            <ac:spMk id="17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26.539" v="1048" actId="20577"/>
          <ac:spMkLst>
            <pc:docMk/>
            <pc:sldMk cId="3947045230" sldId="274"/>
            <ac:spMk id="184" creationId="{76A22076-7CCA-4F80-9032-A90EE733F66E}"/>
          </ac:spMkLst>
        </pc:spChg>
        <pc:spChg chg="mod">
          <ac:chgData name="Антон Нарчуганов" userId="a2f09d9cd352bb9d" providerId="LiveId" clId="{4E78C125-A633-4571-A0F4-B1B1B0D8C4E0}" dt="2021-12-05T10:56:22.654" v="1046"/>
          <ac:spMkLst>
            <pc:docMk/>
            <pc:sldMk cId="3947045230" sldId="274"/>
            <ac:spMk id="188" creationId="{A0937511-080A-4A37-B509-453B1DD3D3EF}"/>
          </ac:spMkLst>
        </pc:spChg>
        <pc:grpChg chg="del">
          <ac:chgData name="Антон Нарчуганов" userId="a2f09d9cd352bb9d" providerId="LiveId" clId="{4E78C125-A633-4571-A0F4-B1B1B0D8C4E0}" dt="2021-12-05T10:37:58.572" v="942" actId="478"/>
          <ac:grpSpMkLst>
            <pc:docMk/>
            <pc:sldMk cId="3947045230" sldId="274"/>
            <ac:grpSpMk id="10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22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2" creationId="{A56CEFD4-7941-42DF-AA6E-6D68BD0CB146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4" creationId="{AB576DBD-D158-41A2-84AB-B754ED150296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5" creationId="{699730BB-A7C8-4E5D-90D9-9432E2503094}"/>
          </ac:grpSpMkLst>
        </pc:grpChg>
        <pc:grpChg chg="del">
          <ac:chgData name="Антон Нарчуганов" userId="a2f09d9cd352bb9d" providerId="LiveId" clId="{4E78C125-A633-4571-A0F4-B1B1B0D8C4E0}" dt="2021-12-05T10:56:21.514" v="1045" actId="478"/>
          <ac:grpSpMkLst>
            <pc:docMk/>
            <pc:sldMk cId="3947045230" sldId="274"/>
            <ac:grpSpMk id="11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45" creationId="{CC5920CF-76BF-4254-B373-ECB430052D65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58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6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7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77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80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83" creationId="{580776F4-385D-48A3-80B2-5CF72F65C6E6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231" creationId="{00000000-0000-0000-0000-000000000000}"/>
          </ac:grpSpMkLst>
        </pc:grpChg>
        <pc:cxnChg chg="mod">
          <ac:chgData name="Антон Нарчуганов" userId="a2f09d9cd352bb9d" providerId="LiveId" clId="{4E78C125-A633-4571-A0F4-B1B1B0D8C4E0}" dt="2021-12-05T10:38:12.133" v="943" actId="14100"/>
          <ac:cxnSpMkLst>
            <pc:docMk/>
            <pc:sldMk cId="3947045230" sldId="274"/>
            <ac:cxnSpMk id="87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43" creationId="{3DA1B82B-520F-4358-AB44-94032AA23304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71" creationId="{35A92690-0D25-44C2-9197-6854EF8E1E63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87" creationId="{7B607775-E122-4411-9B3A-65DFE91712C3}"/>
          </ac:cxnSpMkLst>
        </pc:cxnChg>
      </pc:sldChg>
      <pc:sldChg chg="modSp mod">
        <pc:chgData name="Антон Нарчуганов" userId="a2f09d9cd352bb9d" providerId="LiveId" clId="{4E78C125-A633-4571-A0F4-B1B1B0D8C4E0}" dt="2021-12-05T16:06:31.546" v="3276" actId="20577"/>
        <pc:sldMkLst>
          <pc:docMk/>
          <pc:sldMk cId="3565425778" sldId="276"/>
        </pc:sldMkLst>
        <pc:spChg chg="mod">
          <ac:chgData name="Антон Нарчуганов" userId="a2f09d9cd352bb9d" providerId="LiveId" clId="{4E78C125-A633-4571-A0F4-B1B1B0D8C4E0}" dt="2021-12-05T16:06:31.546" v="3276" actId="20577"/>
          <ac:spMkLst>
            <pc:docMk/>
            <pc:sldMk cId="3565425778" sldId="276"/>
            <ac:spMk id="26" creationId="{00000000-0000-0000-0000-000000000000}"/>
          </ac:spMkLst>
        </pc:spChg>
      </pc:sldChg>
      <pc:sldChg chg="addSp delSp modSp mod">
        <pc:chgData name="Антон Нарчуганов" userId="a2f09d9cd352bb9d" providerId="LiveId" clId="{4E78C125-A633-4571-A0F4-B1B1B0D8C4E0}" dt="2021-12-05T16:20:22.594" v="3565" actId="478"/>
        <pc:sldMkLst>
          <pc:docMk/>
          <pc:sldMk cId="665264490" sldId="278"/>
        </pc:sldMkLst>
        <pc:spChg chg="del mod">
          <ac:chgData name="Антон Нарчуганов" userId="a2f09d9cd352bb9d" providerId="LiveId" clId="{4E78C125-A633-4571-A0F4-B1B1B0D8C4E0}" dt="2021-12-05T12:10:57.881" v="2596" actId="478"/>
          <ac:spMkLst>
            <pc:docMk/>
            <pc:sldMk cId="665264490" sldId="278"/>
            <ac:spMk id="4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51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6:10:15.539" v="3404" actId="1076"/>
          <ac:spMkLst>
            <pc:docMk/>
            <pc:sldMk cId="665264490" sldId="278"/>
            <ac:spMk id="53" creationId="{EDA2550B-07C6-48A6-A5CF-9AF5859488C9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6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6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15:56.857" v="2718" actId="948"/>
          <ac:spMkLst>
            <pc:docMk/>
            <pc:sldMk cId="665264490" sldId="278"/>
            <ac:spMk id="8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16:06.311" v="2719" actId="948"/>
          <ac:spMkLst>
            <pc:docMk/>
            <pc:sldMk cId="665264490" sldId="278"/>
            <ac:spMk id="8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8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90" creationId="{00000000-0000-0000-0000-000000000000}"/>
          </ac:spMkLst>
        </pc:spChg>
        <pc:spChg chg="del topLvl">
          <ac:chgData name="Антон Нарчуганов" userId="a2f09d9cd352bb9d" providerId="LiveId" clId="{4E78C125-A633-4571-A0F4-B1B1B0D8C4E0}" dt="2021-12-05T12:12:03.682" v="2628" actId="478"/>
          <ac:spMkLst>
            <pc:docMk/>
            <pc:sldMk cId="665264490" sldId="278"/>
            <ac:spMk id="100" creationId="{00000000-0000-0000-0000-000000000000}"/>
          </ac:spMkLst>
        </pc:spChg>
        <pc:spChg chg="mod topLvl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10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20" creationId="{96165818-B7B1-4CBD-8260-B613A358C001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21" creationId="{376F45C9-0D31-4803-9C2E-580458345BB3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22" creationId="{FA26A096-C7D2-4088-93C0-2EBC9537F79D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24" creationId="{AF7DAFEB-DD50-4BB0-84E2-7F602827813B}"/>
          </ac:spMkLst>
        </pc:spChg>
        <pc:spChg chg="add del mod">
          <ac:chgData name="Антон Нарчуганов" userId="a2f09d9cd352bb9d" providerId="LiveId" clId="{4E78C125-A633-4571-A0F4-B1B1B0D8C4E0}" dt="2021-12-05T16:20:22.594" v="3565" actId="478"/>
          <ac:spMkLst>
            <pc:docMk/>
            <pc:sldMk cId="665264490" sldId="278"/>
            <ac:spMk id="128" creationId="{60634E9F-40A0-40EE-A73B-03812CDE46A7}"/>
          </ac:spMkLst>
        </pc:spChg>
        <pc:spChg chg="add del mod">
          <ac:chgData name="Антон Нарчуганов" userId="a2f09d9cd352bb9d" providerId="LiveId" clId="{4E78C125-A633-4571-A0F4-B1B1B0D8C4E0}" dt="2021-12-05T16:19:54.282" v="3557" actId="478"/>
          <ac:spMkLst>
            <pc:docMk/>
            <pc:sldMk cId="665264490" sldId="278"/>
            <ac:spMk id="132" creationId="{68224AE3-A25E-41A4-8043-5EEC43D8AAC8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34" creationId="{5E20CED0-1325-48DD-A2CD-6FE1892A0A65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49" creationId="{1DCAF6B6-17B3-4309-8890-8A32D7612F93}"/>
          </ac:spMkLst>
        </pc:spChg>
        <pc:spChg chg="add del mod">
          <ac:chgData name="Антон Нарчуганов" userId="a2f09d9cd352bb9d" providerId="LiveId" clId="{4E78C125-A633-4571-A0F4-B1B1B0D8C4E0}" dt="2021-12-05T12:14:21.466" v="2716" actId="478"/>
          <ac:spMkLst>
            <pc:docMk/>
            <pc:sldMk cId="665264490" sldId="278"/>
            <ac:spMk id="151" creationId="{DB240DEA-B3C3-4A4E-AF29-4AB113622D7E}"/>
          </ac:spMkLst>
        </pc:spChg>
        <pc:spChg chg="add mod">
          <ac:chgData name="Антон Нарчуганов" userId="a2f09d9cd352bb9d" providerId="LiveId" clId="{4E78C125-A633-4571-A0F4-B1B1B0D8C4E0}" dt="2021-12-05T12:14:28.804" v="2717" actId="1076"/>
          <ac:spMkLst>
            <pc:docMk/>
            <pc:sldMk cId="665264490" sldId="278"/>
            <ac:spMk id="152" creationId="{E64EFE88-CF0B-46CF-BB9A-0F930500F2AB}"/>
          </ac:spMkLst>
        </pc:spChg>
        <pc:spChg chg="add mod">
          <ac:chgData name="Антон Нарчуганов" userId="a2f09d9cd352bb9d" providerId="LiveId" clId="{4E78C125-A633-4571-A0F4-B1B1B0D8C4E0}" dt="2021-12-05T12:16:24.125" v="2720" actId="20577"/>
          <ac:spMkLst>
            <pc:docMk/>
            <pc:sldMk cId="665264490" sldId="278"/>
            <ac:spMk id="159" creationId="{C5737A7B-2A7A-4C83-AC4B-5C71467BCB87}"/>
          </ac:spMkLst>
        </pc:spChg>
        <pc:spChg chg="add mod">
          <ac:chgData name="Антон Нарчуганов" userId="a2f09d9cd352bb9d" providerId="LiveId" clId="{4E78C125-A633-4571-A0F4-B1B1B0D8C4E0}" dt="2021-12-05T12:16:30.292" v="2730" actId="20577"/>
          <ac:spMkLst>
            <pc:docMk/>
            <pc:sldMk cId="665264490" sldId="278"/>
            <ac:spMk id="165" creationId="{501E4F78-882E-40E3-98FF-8ADAA526126A}"/>
          </ac:spMkLst>
        </pc:spChg>
        <pc:spChg chg="add mod">
          <ac:chgData name="Антон Нарчуганов" userId="a2f09d9cd352bb9d" providerId="LiveId" clId="{4E78C125-A633-4571-A0F4-B1B1B0D8C4E0}" dt="2021-12-05T12:16:47.997" v="2740" actId="20577"/>
          <ac:spMkLst>
            <pc:docMk/>
            <pc:sldMk cId="665264490" sldId="278"/>
            <ac:spMk id="166" creationId="{4A1B5273-A8DB-4377-9157-EE9F20150462}"/>
          </ac:spMkLst>
        </pc:spChg>
        <pc:spChg chg="add mod">
          <ac:chgData name="Антон Нарчуганов" userId="a2f09d9cd352bb9d" providerId="LiveId" clId="{4E78C125-A633-4571-A0F4-B1B1B0D8C4E0}" dt="2021-12-05T12:14:28.804" v="2717" actId="1076"/>
          <ac:spMkLst>
            <pc:docMk/>
            <pc:sldMk cId="665264490" sldId="278"/>
            <ac:spMk id="173" creationId="{3F243961-B539-4281-AE3C-F696AA9CCF8C}"/>
          </ac:spMkLst>
        </pc:spChg>
        <pc:spChg chg="add mod">
          <ac:chgData name="Антон Нарчуганов" userId="a2f09d9cd352bb9d" providerId="LiveId" clId="{4E78C125-A633-4571-A0F4-B1B1B0D8C4E0}" dt="2021-12-05T12:20:10.020" v="2763" actId="1076"/>
          <ac:spMkLst>
            <pc:docMk/>
            <pc:sldMk cId="665264490" sldId="278"/>
            <ac:spMk id="174" creationId="{38AC0F36-2FAE-4AFF-B420-F1A25DA82BFB}"/>
          </ac:spMkLst>
        </pc:spChg>
        <pc:spChg chg="add del mod">
          <ac:chgData name="Антон Нарчуганов" userId="a2f09d9cd352bb9d" providerId="LiveId" clId="{4E78C125-A633-4571-A0F4-B1B1B0D8C4E0}" dt="2021-12-05T12:12:56.056" v="2679" actId="478"/>
          <ac:spMkLst>
            <pc:docMk/>
            <pc:sldMk cId="665264490" sldId="278"/>
            <ac:spMk id="176" creationId="{74073315-3F40-48CF-A089-AC6A9B374CC2}"/>
          </ac:spMkLst>
        </pc:spChg>
        <pc:spChg chg="mod topLvl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238" creationId="{00000000-0000-0000-0000-000000000000}"/>
          </ac:spMkLst>
        </pc:s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38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39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0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1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6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14.271" v="2632" actId="478"/>
          <ac:grpSpMkLst>
            <pc:docMk/>
            <pc:sldMk cId="665264490" sldId="278"/>
            <ac:grpSpMk id="10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6:10:04.908" v="3401" actId="1035"/>
          <ac:grpSpMkLst>
            <pc:docMk/>
            <pc:sldMk cId="665264490" sldId="278"/>
            <ac:grpSpMk id="115" creationId="{B45AB518-25F9-4E21-AC3C-18B926F5D911}"/>
          </ac:grpSpMkLst>
        </pc:grpChg>
        <pc:grpChg chg="add del mod">
          <ac:chgData name="Антон Нарчуганов" userId="a2f09d9cd352bb9d" providerId="LiveId" clId="{4E78C125-A633-4571-A0F4-B1B1B0D8C4E0}" dt="2021-12-05T16:20:19.503" v="3564" actId="1076"/>
          <ac:grpSpMkLst>
            <pc:docMk/>
            <pc:sldMk cId="665264490" sldId="278"/>
            <ac:grpSpMk id="133" creationId="{85E20F1D-D269-481A-8FDB-C5DE8CC16430}"/>
          </ac:grpSpMkLst>
        </pc:grpChg>
        <pc:grpChg chg="del">
          <ac:chgData name="Антон Нарчуганов" userId="a2f09d9cd352bb9d" providerId="LiveId" clId="{4E78C125-A633-4571-A0F4-B1B1B0D8C4E0}" dt="2021-12-05T12:08:57.512" v="2573" actId="478"/>
          <ac:grpSpMkLst>
            <pc:docMk/>
            <pc:sldMk cId="665264490" sldId="278"/>
            <ac:grpSpMk id="138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234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58.677" v="2680" actId="478"/>
          <ac:grpSpMkLst>
            <pc:docMk/>
            <pc:sldMk cId="665264490" sldId="278"/>
            <ac:grpSpMk id="239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3:31.032" v="2708" actId="165"/>
          <ac:grpSpMkLst>
            <pc:docMk/>
            <pc:sldMk cId="665264490" sldId="278"/>
            <ac:grpSpMk id="240" creationId="{00000000-0000-0000-0000-000000000000}"/>
          </ac:grpSpMkLst>
        </pc:grpChg>
        <pc:grpChg chg="del topLvl">
          <ac:chgData name="Антон Нарчуганов" userId="a2f09d9cd352bb9d" providerId="LiveId" clId="{4E78C125-A633-4571-A0F4-B1B1B0D8C4E0}" dt="2021-12-05T12:12:06.101" v="2629" actId="478"/>
          <ac:grpSpMkLst>
            <pc:docMk/>
            <pc:sldMk cId="665264490" sldId="278"/>
            <ac:grpSpMk id="245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03.682" v="2628" actId="478"/>
          <ac:grpSpMkLst>
            <pc:docMk/>
            <pc:sldMk cId="665264490" sldId="278"/>
            <ac:grpSpMk id="246" creationId="{00000000-0000-0000-0000-000000000000}"/>
          </ac:grpSpMkLst>
        </pc:grpChg>
        <pc:graphicFrameChg chg="add mod ord">
          <ac:chgData name="Антон Нарчуганов" userId="a2f09d9cd352bb9d" providerId="LiveId" clId="{4E78C125-A633-4571-A0F4-B1B1B0D8C4E0}" dt="2021-12-05T16:10:10.020" v="3403" actId="1076"/>
          <ac:graphicFrameMkLst>
            <pc:docMk/>
            <pc:sldMk cId="665264490" sldId="278"/>
            <ac:graphicFrameMk id="113" creationId="{6ECFB407-6F47-477F-9B4C-F6D30BF1B345}"/>
          </ac:graphicFrameMkLst>
        </pc:graphicFrameChg>
        <pc:graphicFrameChg chg="add mod">
          <ac:chgData name="Антон Нарчуганов" userId="a2f09d9cd352bb9d" providerId="LiveId" clId="{4E78C125-A633-4571-A0F4-B1B1B0D8C4E0}" dt="2021-12-05T16:10:04.908" v="3401" actId="1035"/>
          <ac:graphicFrameMkLst>
            <pc:docMk/>
            <pc:sldMk cId="665264490" sldId="278"/>
            <ac:graphicFrameMk id="114" creationId="{DF5625BF-657B-4F26-B750-443EC02397F9}"/>
          </ac:graphicFrameMkLst>
        </pc:graphicFrameChg>
        <pc:graphicFrameChg chg="del">
          <ac:chgData name="Антон Нарчуганов" userId="a2f09d9cd352bb9d" providerId="LiveId" clId="{4E78C125-A633-4571-A0F4-B1B1B0D8C4E0}" dt="2021-12-05T12:08:47.444" v="2571" actId="478"/>
          <ac:graphicFrameMkLst>
            <pc:docMk/>
            <pc:sldMk cId="665264490" sldId="278"/>
            <ac:graphicFrameMk id="226" creationId="{00000000-0000-0000-0000-000000000000}"/>
          </ac:graphicFrameMkLst>
        </pc:graphicFrameChg>
        <pc:picChg chg="add mod">
          <ac:chgData name="Антон Нарчуганов" userId="a2f09d9cd352bb9d" providerId="LiveId" clId="{4E78C125-A633-4571-A0F4-B1B1B0D8C4E0}" dt="2021-12-05T12:20:14.186" v="2764" actId="1076"/>
          <ac:picMkLst>
            <pc:docMk/>
            <pc:sldMk cId="665264490" sldId="278"/>
            <ac:picMk id="175" creationId="{4972E47C-FA6C-4B22-B815-AA31C52C14FF}"/>
          </ac:picMkLst>
        </pc:picChg>
        <pc:cxnChg chg="add del mod">
          <ac:chgData name="Антон Нарчуганов" userId="a2f09d9cd352bb9d" providerId="LiveId" clId="{4E78C125-A633-4571-A0F4-B1B1B0D8C4E0}" dt="2021-12-05T12:09:09.611" v="2576" actId="478"/>
          <ac:cxnSpMkLst>
            <pc:docMk/>
            <pc:sldMk cId="665264490" sldId="278"/>
            <ac:cxnSpMk id="129" creationId="{5742EC42-49D6-4891-AE3F-A65AE1AA9012}"/>
          </ac:cxnSpMkLst>
        </pc:cxnChg>
        <pc:cxnChg chg="mod">
          <ac:chgData name="Антон Нарчуганов" userId="a2f09d9cd352bb9d" providerId="LiveId" clId="{4E78C125-A633-4571-A0F4-B1B1B0D8C4E0}" dt="2021-12-05T12:08:58.549" v="2574"/>
          <ac:cxnSpMkLst>
            <pc:docMk/>
            <pc:sldMk cId="665264490" sldId="278"/>
            <ac:cxnSpMk id="135" creationId="{95B6DAB8-59B2-44DD-8C2C-AC661B18AA78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36" creationId="{07909346-1C76-4163-9B6C-8E7E444AE061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37" creationId="{0B9CBA18-361B-4A42-833A-B579E0EF8F66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47" creationId="{CA9318EA-E900-42A8-B4C2-020916B3772A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48" creationId="{856B3524-6E52-456B-B1ED-4FDE81269B65}"/>
          </ac:cxnSpMkLst>
        </pc:cxnChg>
        <pc:cxnChg chg="add del mod">
          <ac:chgData name="Антон Нарчуганов" userId="a2f09d9cd352bb9d" providerId="LiveId" clId="{4E78C125-A633-4571-A0F4-B1B1B0D8C4E0}" dt="2021-12-05T12:10:34.759" v="2585" actId="478"/>
          <ac:cxnSpMkLst>
            <pc:docMk/>
            <pc:sldMk cId="665264490" sldId="278"/>
            <ac:cxnSpMk id="150" creationId="{59A2BE20-8245-4289-B372-7D42AEEBF7C3}"/>
          </ac:cxnSpMkLst>
        </pc:cxnChg>
        <pc:cxnChg chg="del">
          <ac:chgData name="Антон Нарчуганов" userId="a2f09d9cd352bb9d" providerId="LiveId" clId="{4E78C125-A633-4571-A0F4-B1B1B0D8C4E0}" dt="2021-12-05T12:09:31.523" v="2580" actId="478"/>
          <ac:cxnSpMkLst>
            <pc:docMk/>
            <pc:sldMk cId="665264490" sldId="278"/>
            <ac:cxnSpMk id="169" creationId="{00000000-0000-0000-0000-000000000000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0:06.246" v="3563" actId="1076"/>
        <pc:sldMkLst>
          <pc:docMk/>
          <pc:sldMk cId="1378403711" sldId="279"/>
        </pc:sldMkLst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6:00.808" v="3464" actId="20577"/>
          <ac:spMkLst>
            <pc:docMk/>
            <pc:sldMk cId="1378403711" sldId="279"/>
            <ac:spMk id="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59.227" v="3550" actId="179"/>
          <ac:spMkLst>
            <pc:docMk/>
            <pc:sldMk cId="1378403711" sldId="279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1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42.622" v="879"/>
          <ac:spMkLst>
            <pc:docMk/>
            <pc:sldMk cId="1378403711" sldId="279"/>
            <ac:spMk id="28" creationId="{9241FFE4-5E00-468F-A070-4178C5E18941}"/>
          </ac:spMkLst>
        </pc:spChg>
        <pc:spChg chg="mod">
          <ac:chgData name="Антон Нарчуганов" userId="a2f09d9cd352bb9d" providerId="LiveId" clId="{4E78C125-A633-4571-A0F4-B1B1B0D8C4E0}" dt="2021-12-05T10:30:45.615" v="881" actId="20577"/>
          <ac:spMkLst>
            <pc:docMk/>
            <pc:sldMk cId="1378403711" sldId="279"/>
            <ac:spMk id="35" creationId="{6F37F0E0-BCB4-4FB7-8D99-696ED536565B}"/>
          </ac:spMkLst>
        </pc:spChg>
        <pc:spChg chg="mod">
          <ac:chgData name="Антон Нарчуганов" userId="a2f09d9cd352bb9d" providerId="LiveId" clId="{4E78C125-A633-4571-A0F4-B1B1B0D8C4E0}" dt="2021-12-05T10:30:42.622" v="879"/>
          <ac:spMkLst>
            <pc:docMk/>
            <pc:sldMk cId="1378403711" sldId="279"/>
            <ac:spMk id="37" creationId="{BA807970-CFE7-477D-B649-0CB69C21404E}"/>
          </ac:spMkLst>
        </pc:spChg>
        <pc:spChg chg="add mod">
          <ac:chgData name="Антон Нарчуганов" userId="a2f09d9cd352bb9d" providerId="LiveId" clId="{4E78C125-A633-4571-A0F4-B1B1B0D8C4E0}" dt="2021-12-05T16:17:00.583" v="3521" actId="20577"/>
          <ac:spMkLst>
            <pc:docMk/>
            <pc:sldMk cId="1378403711" sldId="279"/>
            <ac:spMk id="38" creationId="{0673D361-32F2-4A7F-BAA3-E5052B6B7C72}"/>
          </ac:spMkLst>
        </pc:spChg>
        <pc:grpChg chg="del">
          <ac:chgData name="Антон Нарчуганов" userId="a2f09d9cd352bb9d" providerId="LiveId" clId="{4E78C125-A633-4571-A0F4-B1B1B0D8C4E0}" dt="2021-12-05T10:30:41.512" v="878" actId="478"/>
          <ac:grpSpMkLst>
            <pc:docMk/>
            <pc:sldMk cId="1378403711" sldId="279"/>
            <ac:grpSpMk id="5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6:18:07.433" v="3551" actId="14100"/>
          <ac:grpSpMkLst>
            <pc:docMk/>
            <pc:sldMk cId="1378403711" sldId="279"/>
            <ac:grpSpMk id="26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27" creationId="{B6A83CEC-7014-4D84-8AF1-786C998F8F91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29" creationId="{FCB7AF8D-9D49-4D16-A656-2442BD4269AB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0" creationId="{5BCD47DD-DF44-435E-A2CC-3E777ECC3644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2" creationId="{480E4EF9-5EDB-4B1D-B2D4-B12BFF25F2F9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4" creationId="{C8925738-6984-4310-A108-123EF1C06A6D}"/>
          </ac:grpSpMkLst>
        </pc:grpChg>
        <pc:picChg chg="add mod">
          <ac:chgData name="Антон Нарчуганов" userId="a2f09d9cd352bb9d" providerId="LiveId" clId="{4E78C125-A633-4571-A0F4-B1B1B0D8C4E0}" dt="2021-12-05T16:20:06.246" v="3563" actId="1076"/>
          <ac:picMkLst>
            <pc:docMk/>
            <pc:sldMk cId="1378403711" sldId="279"/>
            <ac:picMk id="1026" creationId="{1F6DD7A4-CC6D-4840-8766-EB0AFE224D36}"/>
          </ac:picMkLst>
        </pc:pic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1" creationId="{068E7DB4-0381-4D38-B830-3B62537CF9B5}"/>
          </ac:cxnSpMkLst>
        </pc:cxn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3" creationId="{B1D14CBA-2085-4214-8917-BAC8F0F4B809}"/>
          </ac:cxnSpMkLst>
        </pc:cxn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6" creationId="{F7052FC0-C1CE-44C8-AC39-0686D679FC26}"/>
          </ac:cxnSpMkLst>
        </pc:cxnChg>
      </pc:sldChg>
      <pc:sldChg chg="addSp delSp modSp del mod">
        <pc:chgData name="Антон Нарчуганов" userId="a2f09d9cd352bb9d" providerId="LiveId" clId="{4E78C125-A633-4571-A0F4-B1B1B0D8C4E0}" dt="2021-12-05T11:35:53.125" v="1659" actId="47"/>
        <pc:sldMkLst>
          <pc:docMk/>
          <pc:sldMk cId="1784444438" sldId="280"/>
        </pc:sldMkLst>
        <pc:spChg chg="del">
          <ac:chgData name="Антон Нарчуганов" userId="a2f09d9cd352bb9d" providerId="LiveId" clId="{4E78C125-A633-4571-A0F4-B1B1B0D8C4E0}" dt="2021-12-05T10:59:57.185" v="1121" actId="478"/>
          <ac:spMkLst>
            <pc:docMk/>
            <pc:sldMk cId="1784444438" sldId="280"/>
            <ac:spMk id="2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32.755" v="1049"/>
          <ac:spMkLst>
            <pc:docMk/>
            <pc:sldMk cId="1784444438" sldId="280"/>
            <ac:spMk id="47" creationId="{27D73E03-3FA6-4E33-AF71-B6F14E3CEE8B}"/>
          </ac:spMkLst>
        </pc:spChg>
        <pc:spChg chg="del">
          <ac:chgData name="Антон Нарчуганов" userId="a2f09d9cd352bb9d" providerId="LiveId" clId="{4E78C125-A633-4571-A0F4-B1B1B0D8C4E0}" dt="2021-12-05T10:54:58.444" v="1035" actId="478"/>
          <ac:spMkLst>
            <pc:docMk/>
            <pc:sldMk cId="1784444438" sldId="280"/>
            <ac:spMk id="5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0:54:56.515" v="1034" actId="478"/>
          <ac:spMkLst>
            <pc:docMk/>
            <pc:sldMk cId="1784444438" sldId="280"/>
            <ac:spMk id="5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38.521" v="1051" actId="20577"/>
          <ac:spMkLst>
            <pc:docMk/>
            <pc:sldMk cId="1784444438" sldId="280"/>
            <ac:spMk id="57" creationId="{1F1C5E93-A82A-486C-8B16-7010DFD1D210}"/>
          </ac:spMkLst>
        </pc:spChg>
        <pc:spChg chg="mod">
          <ac:chgData name="Антон Нарчуганов" userId="a2f09d9cd352bb9d" providerId="LiveId" clId="{4E78C125-A633-4571-A0F4-B1B1B0D8C4E0}" dt="2021-12-05T10:56:32.755" v="1049"/>
          <ac:spMkLst>
            <pc:docMk/>
            <pc:sldMk cId="1784444438" sldId="280"/>
            <ac:spMk id="60" creationId="{63A21CD4-A9BD-4FF1-B1EB-67CEFADBF5E6}"/>
          </ac:spMkLst>
        </pc:spChg>
        <pc:spChg chg="mod">
          <ac:chgData name="Антон Нарчуганов" userId="a2f09d9cd352bb9d" providerId="LiveId" clId="{4E78C125-A633-4571-A0F4-B1B1B0D8C4E0}" dt="2021-12-05T10:54:41.750" v="1032" actId="207"/>
          <ac:spMkLst>
            <pc:docMk/>
            <pc:sldMk cId="1784444438" sldId="280"/>
            <ac:spMk id="8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4:49.862" v="1033" actId="207"/>
          <ac:spMkLst>
            <pc:docMk/>
            <pc:sldMk cId="1784444438" sldId="280"/>
            <ac:spMk id="9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8:34.169" v="1120" actId="20577"/>
          <ac:spMkLst>
            <pc:docMk/>
            <pc:sldMk cId="1784444438" sldId="280"/>
            <ac:spMk id="11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21:16.935" v="1424" actId="14100"/>
          <ac:spMkLst>
            <pc:docMk/>
            <pc:sldMk cId="1784444438" sldId="280"/>
            <ac:spMk id="119" creationId="{00000000-0000-0000-0000-000000000000}"/>
          </ac:spMkLst>
        </pc:spChg>
        <pc:grpChg chg="mod">
          <ac:chgData name="Антон Нарчуганов" userId="a2f09d9cd352bb9d" providerId="LiveId" clId="{4E78C125-A633-4571-A0F4-B1B1B0D8C4E0}" dt="2021-12-05T10:54:12.482" v="1017" actId="14100"/>
          <ac:grpSpMkLst>
            <pc:docMk/>
            <pc:sldMk cId="1784444438" sldId="280"/>
            <ac:grpSpMk id="2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4:41.750" v="1032" actId="207"/>
          <ac:grpSpMkLst>
            <pc:docMk/>
            <pc:sldMk cId="1784444438" sldId="280"/>
            <ac:grpSpMk id="2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6" creationId="{14C27FDE-A5A5-4DE9-AC79-2FD0BABA03CF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8" creationId="{C9A9E328-5603-4E8E-BCEA-606132EFA576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9" creationId="{56FA4D84-9A9A-4D74-A262-4B3D56328D4E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51" creationId="{B4B58AB2-D4EF-4039-8A47-BBDD22DB0907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56" creationId="{5572F321-D8BB-4D5B-9B04-90981772A9A1}"/>
          </ac:grpSpMkLst>
        </pc:grp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0" creationId="{AE7C49AE-DE8B-4AF0-964F-C72340C5885C}"/>
          </ac:cxnSpMkLst>
        </pc:cxn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2" creationId="{EC6C1051-401D-47D9-8F12-791A69136149}"/>
          </ac:cxnSpMkLst>
        </pc:cxn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9" creationId="{E1DADFC8-0A94-49B1-814F-4B7303A746C8}"/>
          </ac:cxnSpMkLst>
        </pc:cxnChg>
        <pc:cxnChg chg="del">
          <ac:chgData name="Антон Нарчуганов" userId="a2f09d9cd352bb9d" providerId="LiveId" clId="{4E78C125-A633-4571-A0F4-B1B1B0D8C4E0}" dt="2021-12-05T10:55:06.406" v="1037" actId="478"/>
          <ac:cxnSpMkLst>
            <pc:docMk/>
            <pc:sldMk cId="1784444438" sldId="280"/>
            <ac:cxnSpMk id="67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5:03.967" v="1036" actId="478"/>
          <ac:cxnSpMkLst>
            <pc:docMk/>
            <pc:sldMk cId="1784444438" sldId="280"/>
            <ac:cxnSpMk id="71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1:00:04.019" v="1132" actId="1036"/>
          <ac:cxnSpMkLst>
            <pc:docMk/>
            <pc:sldMk cId="1784444438" sldId="280"/>
            <ac:cxnSpMk id="9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8:04.522" v="1078" actId="478"/>
          <ac:cxnSpMkLst>
            <pc:docMk/>
            <pc:sldMk cId="1784444438" sldId="280"/>
            <ac:cxnSpMk id="11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5:10.954" v="1038" actId="478"/>
          <ac:cxnSpMkLst>
            <pc:docMk/>
            <pc:sldMk cId="1784444438" sldId="280"/>
            <ac:cxnSpMk id="117" creationId="{00000000-0000-0000-0000-000000000000}"/>
          </ac:cxnSpMkLst>
        </pc:cxnChg>
      </pc:sldChg>
      <pc:sldChg chg="modSp del mod">
        <pc:chgData name="Антон Нарчуганов" userId="a2f09d9cd352bb9d" providerId="LiveId" clId="{4E78C125-A633-4571-A0F4-B1B1B0D8C4E0}" dt="2021-12-05T08:44:51.443" v="729" actId="47"/>
        <pc:sldMkLst>
          <pc:docMk/>
          <pc:sldMk cId="1387247542" sldId="281"/>
        </pc:sldMkLst>
        <pc:spChg chg="mod">
          <ac:chgData name="Антон Нарчуганов" userId="a2f09d9cd352bb9d" providerId="LiveId" clId="{4E78C125-A633-4571-A0F4-B1B1B0D8C4E0}" dt="2021-12-05T08:33:57.517" v="511" actId="14100"/>
          <ac:spMkLst>
            <pc:docMk/>
            <pc:sldMk cId="1387247542" sldId="281"/>
            <ac:spMk id="63" creationId="{00000000-0000-0000-0000-000000000000}"/>
          </ac:spMkLst>
        </pc:spChg>
      </pc:sldChg>
      <pc:sldChg chg="addSp delSp modSp add mod">
        <pc:chgData name="Антон Нарчуганов" userId="a2f09d9cd352bb9d" providerId="LiveId" clId="{4E78C125-A633-4571-A0F4-B1B1B0D8C4E0}" dt="2021-12-05T16:32:57.736" v="3784" actId="1076"/>
        <pc:sldMkLst>
          <pc:docMk/>
          <pc:sldMk cId="2241409476" sldId="282"/>
        </pc:sldMkLst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32:57.736" v="3784" actId="1076"/>
          <ac:spMkLst>
            <pc:docMk/>
            <pc:sldMk cId="2241409476" sldId="282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2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23.006" v="875"/>
          <ac:spMkLst>
            <pc:docMk/>
            <pc:sldMk cId="2241409476" sldId="282"/>
            <ac:spMk id="29" creationId="{F1093325-B193-4F84-8D3C-F9FD7158AB85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29.153" v="877" actId="20577"/>
          <ac:spMkLst>
            <pc:docMk/>
            <pc:sldMk cId="2241409476" sldId="282"/>
            <ac:spMk id="36" creationId="{23439FF3-D729-4668-AAE6-E55F33C3A587}"/>
          </ac:spMkLst>
        </pc:spChg>
        <pc:spChg chg="mod">
          <ac:chgData name="Антон Нарчуганов" userId="a2f09d9cd352bb9d" providerId="LiveId" clId="{4E78C125-A633-4571-A0F4-B1B1B0D8C4E0}" dt="2021-12-05T10:30:23.006" v="875"/>
          <ac:spMkLst>
            <pc:docMk/>
            <pc:sldMk cId="2241409476" sldId="282"/>
            <ac:spMk id="38" creationId="{E2EBCC45-94B0-41B6-8462-9AF7ACC4BA82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7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08:30:16.691" v="344" actId="1037"/>
          <ac:spMkLst>
            <pc:docMk/>
            <pc:sldMk cId="2241409476" sldId="282"/>
            <ac:spMk id="78" creationId="{53A3C72E-DDAC-4100-B720-002CC60961C2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5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6:31:11.300" v="3624" actId="1076"/>
          <ac:spMkLst>
            <pc:docMk/>
            <pc:sldMk cId="2241409476" sldId="282"/>
            <ac:spMk id="86" creationId="{C3BB5007-DF12-4383-BC15-6F3983A97ACB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8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08:30:25.697" v="352" actId="1037"/>
          <ac:spMkLst>
            <pc:docMk/>
            <pc:sldMk cId="2241409476" sldId="282"/>
            <ac:spMk id="89" creationId="{F8618A92-98C5-4B94-BA66-B20AA127FE80}"/>
          </ac:spMkLst>
        </pc:spChg>
        <pc:spChg chg="add mod">
          <ac:chgData name="Антон Нарчуганов" userId="a2f09d9cd352bb9d" providerId="LiveId" clId="{4E78C125-A633-4571-A0F4-B1B1B0D8C4E0}" dt="2021-12-05T16:31:33.246" v="3644" actId="1076"/>
          <ac:spMkLst>
            <pc:docMk/>
            <pc:sldMk cId="2241409476" sldId="282"/>
            <ac:spMk id="90" creationId="{05143EE4-38AD-49DA-8A15-CD6E2B0FDA84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9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0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1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1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3" creationId="{00000000-0000-0000-0000-000000000000}"/>
          </ac:spMkLst>
        </pc:spChg>
        <pc:grpChg chg="add mod">
          <ac:chgData name="Антон Нарчуганов" userId="a2f09d9cd352bb9d" providerId="LiveId" clId="{4E78C125-A633-4571-A0F4-B1B1B0D8C4E0}" dt="2021-12-05T08:36:47.793" v="594" actId="1038"/>
          <ac:grpSpMkLst>
            <pc:docMk/>
            <pc:sldMk cId="2241409476" sldId="282"/>
            <ac:grpSpMk id="2" creationId="{63F31297-9E03-453F-8BA3-0F0B5760F120}"/>
          </ac:grpSpMkLst>
        </pc:grpChg>
        <pc:grpChg chg="del mod">
          <ac:chgData name="Антон Нарчуганов" userId="a2f09d9cd352bb9d" providerId="LiveId" clId="{4E78C125-A633-4571-A0F4-B1B1B0D8C4E0}" dt="2021-12-05T10:30:21.627" v="874" actId="478"/>
          <ac:grpSpMkLst>
            <pc:docMk/>
            <pc:sldMk cId="2241409476" sldId="282"/>
            <ac:grpSpMk id="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21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28" creationId="{D5C23644-A7CB-4F19-B7DA-EC9EE86E63C2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0" creationId="{5D316CE7-ABDC-4FF1-914D-F2DB3A8CBC10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31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1" creationId="{1D7796C5-5C2A-4FAA-A8D2-36176F31DED5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3" creationId="{C0143B7D-5B0C-4B30-AE27-4B188EF90E4C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5" creationId="{C23AE710-9773-450D-8BC9-68AC35439CB3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38" creationId="{00000000-0000-0000-0000-000000000000}"/>
          </ac:grpSpMkLst>
        </pc:grpChg>
        <pc:graphicFrameChg chg="add mod modGraphic">
          <ac:chgData name="Антон Нарчуганов" userId="a2f09d9cd352bb9d" providerId="LiveId" clId="{4E78C125-A633-4571-A0F4-B1B1B0D8C4E0}" dt="2021-12-05T16:32:07.666" v="3700" actId="20577"/>
          <ac:graphicFrameMkLst>
            <pc:docMk/>
            <pc:sldMk cId="2241409476" sldId="282"/>
            <ac:graphicFrameMk id="19" creationId="{516F6D3C-09E0-4A99-A002-D2E9FD923C8D}"/>
          </ac:graphicFrameMkLst>
        </pc:graphicFrame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2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102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1028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4110" creationId="{00000000-0000-0000-0000-000000000000}"/>
          </ac:picMkLst>
        </pc:pic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2" creationId="{F8609D06-7A43-4CDE-92BC-9CB31F2D15DA}"/>
          </ac:cxnSpMkLst>
        </pc:cxn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4" creationId="{1BEBBC3D-73F7-4830-84B8-DAF45F86A0DB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37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7" creationId="{9B9DCF09-0FB9-47D6-9B28-B3C11F104DFC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41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42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5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59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62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91" creationId="{00000000-0000-0000-0000-000000000000}"/>
          </ac:cxnSpMkLst>
        </pc:cxnChg>
      </pc:sldChg>
      <pc:sldChg chg="addSp delSp modSp add mod">
        <pc:chgData name="Антон Нарчуганов" userId="a2f09d9cd352bb9d" providerId="LiveId" clId="{4E78C125-A633-4571-A0F4-B1B1B0D8C4E0}" dt="2021-12-05T12:23:34.790" v="2846" actId="6549"/>
        <pc:sldMkLst>
          <pc:docMk/>
          <pc:sldMk cId="1111087484" sldId="283"/>
        </pc:sldMkLst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21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1:21:49.208" v="1428" actId="1076"/>
          <ac:spMkLst>
            <pc:docMk/>
            <pc:sldMk cId="1111087484" sldId="283"/>
            <ac:spMk id="40" creationId="{6AF384DA-8A66-4E9B-BA65-8270760C37B2}"/>
          </ac:spMkLst>
        </pc:spChg>
        <pc:spChg chg="mod">
          <ac:chgData name="Антон Нарчуганов" userId="a2f09d9cd352bb9d" providerId="LiveId" clId="{4E78C125-A633-4571-A0F4-B1B1B0D8C4E0}" dt="2021-12-05T11:12:05.692" v="1301" actId="1035"/>
          <ac:spMkLst>
            <pc:docMk/>
            <pc:sldMk cId="1111087484" sldId="283"/>
            <ac:spMk id="4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42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2:22:51.689" v="2781" actId="2716"/>
          <ac:spMkLst>
            <pc:docMk/>
            <pc:sldMk cId="1111087484" sldId="283"/>
            <ac:spMk id="55" creationId="{C2AA264F-7FCD-434E-BB3B-F84537B5AC3C}"/>
          </ac:spMkLst>
        </pc:spChg>
        <pc:spChg chg="add mod">
          <ac:chgData name="Антон Нарчуганов" userId="a2f09d9cd352bb9d" providerId="LiveId" clId="{4E78C125-A633-4571-A0F4-B1B1B0D8C4E0}" dt="2021-12-05T12:22:51.689" v="2781" actId="2716"/>
          <ac:spMkLst>
            <pc:docMk/>
            <pc:sldMk cId="1111087484" sldId="283"/>
            <ac:spMk id="61" creationId="{1E23CC62-2A5F-4895-92BB-2B6E444879CD}"/>
          </ac:spMkLst>
        </pc:spChg>
        <pc:spChg chg="add mod">
          <ac:chgData name="Антон Нарчуганов" userId="a2f09d9cd352bb9d" providerId="LiveId" clId="{4E78C125-A633-4571-A0F4-B1B1B0D8C4E0}" dt="2021-12-05T12:23:22.811" v="2840" actId="20577"/>
          <ac:spMkLst>
            <pc:docMk/>
            <pc:sldMk cId="1111087484" sldId="283"/>
            <ac:spMk id="64" creationId="{AC645883-B4B3-4DC4-A5A4-D5F5715BFFB0}"/>
          </ac:spMkLst>
        </pc:spChg>
        <pc:spChg chg="add mod">
          <ac:chgData name="Антон Нарчуганов" userId="a2f09d9cd352bb9d" providerId="LiveId" clId="{4E78C125-A633-4571-A0F4-B1B1B0D8C4E0}" dt="2021-12-05T12:23:34.790" v="2846" actId="6549"/>
          <ac:spMkLst>
            <pc:docMk/>
            <pc:sldMk cId="1111087484" sldId="283"/>
            <ac:spMk id="65" creationId="{56E6416A-C4E5-4AD5-A259-DF610FFA6BFD}"/>
          </ac:spMkLst>
        </pc:spChg>
        <pc:spChg chg="add mod">
          <ac:chgData name="Антон Нарчуганов" userId="a2f09d9cd352bb9d" providerId="LiveId" clId="{4E78C125-A633-4571-A0F4-B1B1B0D8C4E0}" dt="2021-12-05T11:21:27.187" v="1426" actId="1076"/>
          <ac:spMkLst>
            <pc:docMk/>
            <pc:sldMk cId="1111087484" sldId="283"/>
            <ac:spMk id="66" creationId="{6CB8E89F-8F63-4217-B289-F24F2F72D941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0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0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11:59.886" v="1294" actId="20577"/>
          <ac:spMkLst>
            <pc:docMk/>
            <pc:sldMk cId="1111087484" sldId="283"/>
            <ac:spMk id="10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06:10.035" v="1292" actId="554"/>
          <ac:spMkLst>
            <pc:docMk/>
            <pc:sldMk cId="1111087484" sldId="283"/>
            <ac:spMk id="11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15:20.529" v="1315" actId="20577"/>
          <ac:spMkLst>
            <pc:docMk/>
            <pc:sldMk cId="1111087484" sldId="283"/>
            <ac:spMk id="11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06:10.035" v="1292" actId="554"/>
          <ac:spMkLst>
            <pc:docMk/>
            <pc:sldMk cId="1111087484" sldId="283"/>
            <ac:spMk id="11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1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2.332" v="1135" actId="478"/>
          <ac:spMkLst>
            <pc:docMk/>
            <pc:sldMk cId="1111087484" sldId="283"/>
            <ac:spMk id="12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2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51.006" v="1137" actId="478"/>
          <ac:spMkLst>
            <pc:docMk/>
            <pc:sldMk cId="1111087484" sldId="283"/>
            <ac:spMk id="127" creationId="{00000000-0000-0000-0000-000000000000}"/>
          </ac:spMkLst>
        </pc:spChg>
        <pc:grpChg chg="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13" creationId="{00000000-0000-0000-0000-000000000000}"/>
          </ac:grpSpMkLst>
        </pc:grpChg>
        <pc:grpChg chg="add del 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18" creationId="{00000000-0000-0000-0000-000000000000}"/>
          </ac:grpSpMkLst>
        </pc:grpChg>
        <pc:grpChg chg="add del 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25" creationId="{00000000-0000-0000-0000-000000000000}"/>
          </ac:grpSpMkLst>
        </pc:grpChg>
        <pc:cxnChg chg="del">
          <ac:chgData name="Антон Нарчуганов" userId="a2f09d9cd352bb9d" providerId="LiveId" clId="{4E78C125-A633-4571-A0F4-B1B1B0D8C4E0}" dt="2021-12-05T11:00:25.987" v="1134" actId="478"/>
          <ac:cxnSpMkLst>
            <pc:docMk/>
            <pc:sldMk cId="1111087484" sldId="283"/>
            <ac:cxnSpMk id="44" creationId="{00000000-0000-0000-0000-000000000000}"/>
          </ac:cxnSpMkLst>
        </pc:cxnChg>
        <pc:cxnChg chg="add del mod">
          <ac:chgData name="Антон Нарчуганов" userId="a2f09d9cd352bb9d" providerId="LiveId" clId="{4E78C125-A633-4571-A0F4-B1B1B0D8C4E0}" dt="2021-12-05T11:21:07.259" v="1422" actId="478"/>
          <ac:cxnSpMkLst>
            <pc:docMk/>
            <pc:sldMk cId="1111087484" sldId="283"/>
            <ac:cxnSpMk id="54" creationId="{50D529E6-B0B9-491E-91A5-284DD8BAB479}"/>
          </ac:cxnSpMkLst>
        </pc:cxnChg>
        <pc:cxnChg chg="del mod">
          <ac:chgData name="Антон Нарчуганов" userId="a2f09d9cd352bb9d" providerId="LiveId" clId="{4E78C125-A633-4571-A0F4-B1B1B0D8C4E0}" dt="2021-12-05T11:21:04.955" v="1421" actId="478"/>
          <ac:cxnSpMkLst>
            <pc:docMk/>
            <pc:sldMk cId="1111087484" sldId="283"/>
            <ac:cxnSpMk id="9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1:03:14.913" v="1140" actId="478"/>
          <ac:cxnSpMkLst>
            <pc:docMk/>
            <pc:sldMk cId="1111087484" sldId="283"/>
            <ac:cxnSpMk id="99" creationId="{00000000-0000-0000-0000-000000000000}"/>
          </ac:cxnSpMkLst>
        </pc:cxnChg>
      </pc:sldChg>
      <pc:sldChg chg="add del">
        <pc:chgData name="Антон Нарчуганов" userId="a2f09d9cd352bb9d" providerId="LiveId" clId="{4E78C125-A633-4571-A0F4-B1B1B0D8C4E0}" dt="2021-12-05T11:46:26.782" v="1938" actId="47"/>
        <pc:sldMkLst>
          <pc:docMk/>
          <pc:sldMk cId="1712811848" sldId="284"/>
        </pc:sldMkLst>
      </pc:sldChg>
      <pc:sldChg chg="modSp add del mod">
        <pc:chgData name="Антон Нарчуганов" userId="a2f09d9cd352bb9d" providerId="LiveId" clId="{4E78C125-A633-4571-A0F4-B1B1B0D8C4E0}" dt="2021-12-05T12:20:18.517" v="2765" actId="47"/>
        <pc:sldMkLst>
          <pc:docMk/>
          <pc:sldMk cId="1028046116" sldId="311"/>
        </pc:sldMkLst>
        <pc:spChg chg="mod">
          <ac:chgData name="Антон Нарчуганов" userId="a2f09d9cd352bb9d" providerId="LiveId" clId="{4E78C125-A633-4571-A0F4-B1B1B0D8C4E0}" dt="2021-12-05T12:08:03.634" v="2570" actId="20577"/>
          <ac:spMkLst>
            <pc:docMk/>
            <pc:sldMk cId="1028046116" sldId="311"/>
            <ac:spMk id="9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80925393157457E-2"/>
          <c:y val="0.28434339212156134"/>
          <c:w val="0.73562931273229193"/>
          <c:h val="0.352217571181327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субъектов МСП (Красноярский край), тыс. ед.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Лист1!$C$3:$C$8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91A0-433A-8BEB-814FB5AD8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97120"/>
        <c:axId val="156998656"/>
      </c:barChar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субъектов МСП (Россия), млн ед.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12500</c:v>
                </c:pt>
                <c:pt idx="1">
                  <c:v>14800</c:v>
                </c:pt>
                <c:pt idx="2">
                  <c:v>14000</c:v>
                </c:pt>
                <c:pt idx="3">
                  <c:v>13000</c:v>
                </c:pt>
                <c:pt idx="4">
                  <c:v>13100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0-433A-8BEB-814FB5AD8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006080"/>
        <c:axId val="1570045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занятых (Россия), млн чел.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Лист1!$D$3:$D$8</c:f>
              <c:numCache>
                <c:formatCode>General</c:formatCode>
                <c:ptCount val="6"/>
                <c:pt idx="2">
                  <c:v>18300</c:v>
                </c:pt>
                <c:pt idx="3">
                  <c:v>18550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A0-433A-8BEB-814FB5AD8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997120"/>
        <c:axId val="156998656"/>
      </c:lineChart>
      <c:catAx>
        <c:axId val="15699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998656"/>
        <c:crosses val="autoZero"/>
        <c:auto val="1"/>
        <c:lblAlgn val="ctr"/>
        <c:lblOffset val="100"/>
        <c:noMultiLvlLbl val="0"/>
      </c:catAx>
      <c:valAx>
        <c:axId val="156998656"/>
        <c:scaling>
          <c:orientation val="minMax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997120"/>
        <c:crosses val="autoZero"/>
        <c:crossBetween val="between"/>
      </c:valAx>
      <c:valAx>
        <c:axId val="1570045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chemeClr val="bg2">
              <a:lumMod val="9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7006080"/>
        <c:crosses val="max"/>
        <c:crossBetween val="between"/>
      </c:valAx>
      <c:catAx>
        <c:axId val="157006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7004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6906456717284229E-2"/>
          <c:y val="5.308058475725845E-2"/>
          <c:w val="0.33024541607668084"/>
          <c:h val="8.9756298063382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093554759935438E-2"/>
          <c:y val="3.1973556345271284E-2"/>
          <c:w val="0.97890636524964858"/>
          <c:h val="0.96802638382313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субъектов МСП (Россия), млн, ед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Лист1!$B$3:$B$8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2F91-463C-8209-80D2C696C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11232"/>
        <c:axId val="158112768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субъектов МСП (Красноярский край), млн. ед.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302753519219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586-4179-BD37-B83286AE35B0}"/>
                </c:ext>
              </c:extLst>
            </c:dLbl>
            <c:dLbl>
              <c:idx val="1"/>
              <c:layout>
                <c:manualLayout>
                  <c:x val="0"/>
                  <c:y val="-1.8223953736986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91-463C-8209-80D2C696C4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Лист1!$C$3:$C$8</c:f>
              <c:numCache>
                <c:formatCode>0</c:formatCode>
                <c:ptCount val="6"/>
                <c:pt idx="0">
                  <c:v>110.261</c:v>
                </c:pt>
                <c:pt idx="1">
                  <c:v>110.518</c:v>
                </c:pt>
                <c:pt idx="2">
                  <c:v>106.96899999999999</c:v>
                </c:pt>
                <c:pt idx="3">
                  <c:v>101.355</c:v>
                </c:pt>
                <c:pt idx="4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1-463C-8209-80D2C696C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32480"/>
        <c:axId val="1581309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занятых, Россия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Лист1!$D$3:$D$8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91-463C-8209-80D2C696C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480"/>
        <c:axId val="158130944"/>
      </c:lineChart>
      <c:catAx>
        <c:axId val="158111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58112768"/>
        <c:crosses val="autoZero"/>
        <c:auto val="1"/>
        <c:lblAlgn val="ctr"/>
        <c:lblOffset val="100"/>
        <c:noMultiLvlLbl val="0"/>
      </c:catAx>
      <c:valAx>
        <c:axId val="158112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8111232"/>
        <c:crosses val="autoZero"/>
        <c:crossBetween val="between"/>
      </c:valAx>
      <c:valAx>
        <c:axId val="158130944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one"/>
        <c:crossAx val="158132480"/>
        <c:crosses val="max"/>
        <c:crossBetween val="between"/>
      </c:valAx>
      <c:catAx>
        <c:axId val="15813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813094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0.50456</cdr:x>
      <cdr:y>0.17245</cdr:y>
    </cdr:from>
    <cdr:to>
      <cdr:x>0.62551</cdr:x>
      <cdr:y>0.24648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95B6DAB8-59B2-44DD-8C2C-AC661B18AA78}"/>
            </a:ext>
          </a:extLst>
        </cdr:cNvPr>
        <cdr:cNvCxnSpPr/>
      </cdr:nvCxnSpPr>
      <cdr:spPr>
        <a:xfrm xmlns:a="http://schemas.openxmlformats.org/drawingml/2006/main" flipH="1">
          <a:off x="4942696" y="693126"/>
          <a:ext cx="1184843" cy="297539"/>
        </a:xfrm>
        <a:prstGeom xmlns:a="http://schemas.openxmlformats.org/drawingml/2006/main" prst="straightConnector1">
          <a:avLst/>
        </a:prstGeom>
        <a:ln xmlns:a="http://schemas.openxmlformats.org/drawingml/2006/main" w="22225" cap="rnd">
          <a:solidFill>
            <a:schemeClr val="accent6">
              <a:lumMod val="60000"/>
              <a:lumOff val="40000"/>
            </a:schemeClr>
          </a:solidFill>
          <a:prstDash val="sysDas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5659" cy="498215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1"/>
            <a:ext cx="2945659" cy="498215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1561C925-4088-43E7-A63E-30723F0D8AEC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6"/>
            <a:ext cx="5438140" cy="3909864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31602"/>
            <a:ext cx="2945659" cy="498214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1602"/>
            <a:ext cx="2945659" cy="498214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47C79389-8B58-4E13-9A34-5766DA226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32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23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5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3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5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9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4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8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9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8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D442-CD90-4904-90FA-20D3A5E601C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4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856482" y="2005889"/>
            <a:ext cx="7952835" cy="1674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900"/>
              </a:lnSpc>
            </a:pPr>
            <a:r>
              <a:rPr lang="ru-RU" sz="27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О </a:t>
            </a: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РЕАЛИЗАЦИИ ОТДЕЛЬНЫХ МЕР ПОДДЕРЖКИ СУБЪЕКТОВ МАЛОГО И СРЕДНЕГО ПРЕДПРИНИМАТЕЛЬСТВА </a:t>
            </a:r>
            <a:b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7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КРАСНОЯРСКОМ КРАЕ </a:t>
            </a:r>
            <a:r>
              <a:rPr lang="ru-RU" sz="27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 2022 ГОД</a:t>
            </a:r>
            <a:endParaRPr lang="ru-RU" sz="2700" b="1" dirty="0">
              <a:ln w="1016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116632"/>
            <a:ext cx="730457" cy="6741368"/>
            <a:chOff x="0" y="116632"/>
            <a:chExt cx="730457" cy="677713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116632"/>
              <a:ext cx="447944" cy="3600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23972" y="273624"/>
            <a:ext cx="11968028" cy="317548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51" descr="https://im0-tub-ru.yandex.net/i?id=e6805e1f8e9a6ae80d1b5e65f7b29566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2" y="0"/>
            <a:ext cx="1709936" cy="84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910867" y="6404434"/>
            <a:ext cx="7844067" cy="45719"/>
          </a:xfrm>
          <a:prstGeom prst="rect">
            <a:avLst/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553700" y="6469507"/>
            <a:ext cx="1338295" cy="236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 2022 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Информация по региону Красноярский край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8455" r="9799" b="6918"/>
          <a:stretch/>
        </p:blipFill>
        <p:spPr bwMode="auto">
          <a:xfrm>
            <a:off x="1005633" y="1891574"/>
            <a:ext cx="2150088" cy="2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1005633" y="6118558"/>
            <a:ext cx="10300654" cy="267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67" y="3901009"/>
            <a:ext cx="1229272" cy="9115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20209" y="3575352"/>
            <a:ext cx="6128685" cy="1450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ln w="0"/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НАЦИОНАЛЬНЫЙ ПРОЕКТ </a:t>
            </a:r>
          </a:p>
          <a:p>
            <a:r>
              <a:rPr lang="ru-RU" sz="1400" dirty="0">
                <a:ln w="0"/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«МАЛОЕ И СРЕДНЕЕ ПРЕДПРИНИМАТЕЛЬСТВО </a:t>
            </a:r>
          </a:p>
          <a:p>
            <a:r>
              <a:rPr lang="ru-RU" sz="1400" dirty="0">
                <a:ln w="0"/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ПОДДЕРЖКА ИНДИВИДУАЛЬНОЙ ПРЕДПРИНИМАТЕЛЬСКОЙ ИНИЦИАТИВЫ»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910867" y="3683100"/>
            <a:ext cx="7642846" cy="5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3227026" y="1794342"/>
            <a:ext cx="539421" cy="3018215"/>
            <a:chOff x="3048001" y="1608071"/>
            <a:chExt cx="539421" cy="2226102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3048001" y="1744133"/>
              <a:ext cx="3" cy="209004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 rot="16200000">
              <a:off x="2666703" y="2025023"/>
              <a:ext cx="1337671" cy="503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ФЕВРАЛЬ 2022</a:t>
              </a:r>
              <a:endParaRPr lang="ru-RU" sz="1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3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Диаграмма 112">
            <a:extLst>
              <a:ext uri="{FF2B5EF4-FFF2-40B4-BE49-F238E27FC236}">
                <a16:creationId xmlns:a16="http://schemas.microsoft.com/office/drawing/2014/main" id="{6ECFB407-6F47-477F-9B4C-F6D30BF1B345}"/>
              </a:ext>
            </a:extLst>
          </p:cNvPr>
          <p:cNvGraphicFramePr/>
          <p:nvPr>
            <p:extLst/>
          </p:nvPr>
        </p:nvGraphicFramePr>
        <p:xfrm>
          <a:off x="331851" y="1044431"/>
          <a:ext cx="9796139" cy="4019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4958" y="188470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СТАТИСТИЧЕСКИЙ ПРОФИЛЬ СЕКТОРА МСП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98516" y="5610674"/>
            <a:ext cx="924338" cy="1247328"/>
            <a:chOff x="198516" y="5891006"/>
            <a:chExt cx="924338" cy="966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" name="Прямоугольник 14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ФЕВРАЛЬ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456547" y="5132272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2</a:t>
                    </a:r>
                  </a:p>
                </p:txBody>
              </p:sp>
            </p:grp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Прямоугольник 19"/>
          <p:cNvSpPr/>
          <p:nvPr/>
        </p:nvSpPr>
        <p:spPr>
          <a:xfrm>
            <a:off x="9841341" y="1181562"/>
            <a:ext cx="1980766" cy="286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КРАСНОЯРСКИЙ КРАЙ</a:t>
            </a:r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8697239" y="1877796"/>
            <a:ext cx="2134195" cy="305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ОТРАСЛЕВАЯ СТРУКТУРА</a:t>
            </a:r>
          </a:p>
        </p:txBody>
      </p:sp>
      <p:grpSp>
        <p:nvGrpSpPr>
          <p:cNvPr id="117" name="Группа 116"/>
          <p:cNvGrpSpPr/>
          <p:nvPr/>
        </p:nvGrpSpPr>
        <p:grpSpPr>
          <a:xfrm>
            <a:off x="9651078" y="1401828"/>
            <a:ext cx="2283015" cy="868123"/>
            <a:chOff x="7537232" y="1906563"/>
            <a:chExt cx="2883662" cy="985729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8023436" y="2404860"/>
              <a:ext cx="2397458" cy="48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ТОРГОВЛЯ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ПРЕДОСТАВЛЕНИЕ УСЛУГ НАСЕЛЕНИЮ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ТУРИЗМ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endParaRPr lang="ru-RU" sz="9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97" name="Группа 96"/>
            <p:cNvGrpSpPr/>
            <p:nvPr/>
          </p:nvGrpSpPr>
          <p:grpSpPr>
            <a:xfrm>
              <a:off x="7537232" y="1906563"/>
              <a:ext cx="1898697" cy="985729"/>
              <a:chOff x="7537232" y="1906563"/>
              <a:chExt cx="1898697" cy="985729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7537232" y="1906563"/>
                <a:ext cx="1898697" cy="487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1400"/>
                  </a:lnSpc>
                </a:pPr>
                <a:r>
                  <a:rPr lang="ru-RU" sz="900" b="1" dirty="0">
                    <a:solidFill>
                      <a:srgbClr val="8E0000"/>
                    </a:solidFill>
                    <a:latin typeface="Arial Black" panose="020B0A04020102020204" pitchFamily="34" charset="0"/>
                  </a:rPr>
                  <a:t>МАЛЫЙ БИЗНЕС</a:t>
                </a:r>
              </a:p>
            </p:txBody>
          </p:sp>
          <p:cxnSp>
            <p:nvCxnSpPr>
              <p:cNvPr id="87" name="Прямая со стрелкой 86"/>
              <p:cNvCxnSpPr/>
              <p:nvPr/>
            </p:nvCxnSpPr>
            <p:spPr>
              <a:xfrm flipV="1">
                <a:off x="7971013" y="2240008"/>
                <a:ext cx="0" cy="652284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Группа 117"/>
          <p:cNvGrpSpPr/>
          <p:nvPr/>
        </p:nvGrpSpPr>
        <p:grpSpPr>
          <a:xfrm>
            <a:off x="9339390" y="2138009"/>
            <a:ext cx="2785072" cy="903310"/>
            <a:chOff x="6996293" y="3223797"/>
            <a:chExt cx="3901488" cy="998565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7915883" y="3734930"/>
              <a:ext cx="2981898" cy="48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ОБРАБАТЫВАЮЩАЯ ПРОМЫШЛЕННОСТЬ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СТРОИТЕЛЬСТВО 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СЕЛЬСКОЕ ХОЗЯЙСТВО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endParaRPr lang="ru-RU" sz="9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96" name="Группа 95"/>
            <p:cNvGrpSpPr/>
            <p:nvPr/>
          </p:nvGrpSpPr>
          <p:grpSpPr>
            <a:xfrm>
              <a:off x="6996293" y="3223797"/>
              <a:ext cx="2672842" cy="935449"/>
              <a:chOff x="6996293" y="3223797"/>
              <a:chExt cx="2672842" cy="935449"/>
            </a:xfrm>
          </p:grpSpPr>
          <p:sp>
            <p:nvSpPr>
              <p:cNvPr id="86" name="Прямоугольник 85"/>
              <p:cNvSpPr/>
              <p:nvPr/>
            </p:nvSpPr>
            <p:spPr>
              <a:xfrm>
                <a:off x="6996293" y="3223797"/>
                <a:ext cx="2672842" cy="487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1400"/>
                  </a:lnSpc>
                </a:pPr>
                <a:r>
                  <a:rPr lang="ru-RU" sz="900" b="1" dirty="0">
                    <a:solidFill>
                      <a:srgbClr val="8E0000"/>
                    </a:solidFill>
                    <a:latin typeface="Arial Black" panose="020B0A04020102020204" pitchFamily="34" charset="0"/>
                  </a:rPr>
                  <a:t>СРЕДНИЙ БИЗНЕС</a:t>
                </a:r>
              </a:p>
            </p:txBody>
          </p:sp>
          <p:cxnSp>
            <p:nvCxnSpPr>
              <p:cNvPr id="92" name="Прямая со стрелкой 91"/>
              <p:cNvCxnSpPr/>
              <p:nvPr/>
            </p:nvCxnSpPr>
            <p:spPr>
              <a:xfrm flipV="1">
                <a:off x="7915881" y="3613451"/>
                <a:ext cx="0" cy="545795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Прямоугольник 50"/>
          <p:cNvSpPr/>
          <p:nvPr/>
        </p:nvSpPr>
        <p:spPr>
          <a:xfrm>
            <a:off x="8294014" y="5529815"/>
            <a:ext cx="3734482" cy="297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ТЕМП ПРИРОСТА КОЛИЧЕСТВА СУБЪЕКТОВ МСП ЗА 2021 ГОД, %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8353028" y="5822579"/>
            <a:ext cx="3719283" cy="930929"/>
            <a:chOff x="508264" y="4550670"/>
            <a:chExt cx="3719283" cy="930929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508264" y="4550670"/>
              <a:ext cx="1529516" cy="9309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3,05 </a:t>
              </a:r>
              <a:endParaRPr lang="ru-RU" sz="16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+ 1,47</a:t>
              </a: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+ 3,20</a:t>
              </a:r>
              <a:endParaRPr lang="ru-RU" sz="16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1321250" y="4612856"/>
              <a:ext cx="290629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КРАСНОЯРСКИЙ КРАЙ </a:t>
              </a: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СФО</a:t>
              </a: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РОССИЯ</a:t>
              </a:r>
              <a:endParaRPr lang="ru-RU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14" name="Диаграмма 113">
            <a:extLst>
              <a:ext uri="{FF2B5EF4-FFF2-40B4-BE49-F238E27FC236}">
                <a16:creationId xmlns:a16="http://schemas.microsoft.com/office/drawing/2014/main" id="{DF5625BF-657B-4F26-B750-443EC02397F9}"/>
              </a:ext>
            </a:extLst>
          </p:cNvPr>
          <p:cNvGraphicFramePr/>
          <p:nvPr>
            <p:extLst/>
          </p:nvPr>
        </p:nvGraphicFramePr>
        <p:xfrm>
          <a:off x="1498153" y="2905134"/>
          <a:ext cx="7365556" cy="70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5" name="Группа 114">
            <a:extLst>
              <a:ext uri="{FF2B5EF4-FFF2-40B4-BE49-F238E27FC236}">
                <a16:creationId xmlns:a16="http://schemas.microsoft.com/office/drawing/2014/main" id="{B45AB518-25F9-4E21-AC3C-18B926F5D911}"/>
              </a:ext>
            </a:extLst>
          </p:cNvPr>
          <p:cNvGrpSpPr/>
          <p:nvPr/>
        </p:nvGrpSpPr>
        <p:grpSpPr>
          <a:xfrm>
            <a:off x="800632" y="1387257"/>
            <a:ext cx="4098513" cy="668054"/>
            <a:chOff x="4761943" y="699445"/>
            <a:chExt cx="4621524" cy="708034"/>
          </a:xfrm>
        </p:grpSpPr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96165818-B7B1-4CBD-8260-B613A358C001}"/>
                </a:ext>
              </a:extLst>
            </p:cNvPr>
            <p:cNvSpPr/>
            <p:nvPr/>
          </p:nvSpPr>
          <p:spPr>
            <a:xfrm>
              <a:off x="4896250" y="699445"/>
              <a:ext cx="4487217" cy="708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400"/>
                </a:lnSpc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Число субъектов МСП (Красноярский край), тыс. ед.</a:t>
              </a:r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376F45C9-0D31-4803-9C2E-580458345BB3}"/>
                </a:ext>
              </a:extLst>
            </p:cNvPr>
            <p:cNvSpPr/>
            <p:nvPr/>
          </p:nvSpPr>
          <p:spPr>
            <a:xfrm flipV="1">
              <a:off x="4761943" y="996019"/>
              <a:ext cx="344501" cy="993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</p:grp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FA26A096-C7D2-4088-93C0-2EBC9537F79D}"/>
              </a:ext>
            </a:extLst>
          </p:cNvPr>
          <p:cNvSpPr/>
          <p:nvPr/>
        </p:nvSpPr>
        <p:spPr>
          <a:xfrm flipV="1">
            <a:off x="7830708" y="3160023"/>
            <a:ext cx="324614" cy="444431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85E20F1D-D269-481A-8FDB-C5DE8CC16430}"/>
              </a:ext>
            </a:extLst>
          </p:cNvPr>
          <p:cNvGrpSpPr/>
          <p:nvPr/>
        </p:nvGrpSpPr>
        <p:grpSpPr>
          <a:xfrm>
            <a:off x="4232091" y="1735638"/>
            <a:ext cx="2102385" cy="367317"/>
            <a:chOff x="6576168" y="1817045"/>
            <a:chExt cx="2102385" cy="311966"/>
          </a:xfrm>
        </p:grpSpPr>
        <p:sp>
          <p:nvSpPr>
            <p:cNvPr id="134" name="Прямоугольник 133">
              <a:extLst>
                <a:ext uri="{FF2B5EF4-FFF2-40B4-BE49-F238E27FC236}">
                  <a16:creationId xmlns:a16="http://schemas.microsoft.com/office/drawing/2014/main" id="{5E20CED0-1325-48DD-A2CD-6FE1892A0A65}"/>
                </a:ext>
              </a:extLst>
            </p:cNvPr>
            <p:cNvSpPr/>
            <p:nvPr/>
          </p:nvSpPr>
          <p:spPr>
            <a:xfrm>
              <a:off x="7172962" y="1817045"/>
              <a:ext cx="1505591" cy="266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200" b="1" dirty="0" smtClean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2,3%</a:t>
              </a:r>
              <a:endParaRPr lang="ru-RU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135" name="Прямая со стрелкой 134">
              <a:extLst>
                <a:ext uri="{FF2B5EF4-FFF2-40B4-BE49-F238E27FC236}">
                  <a16:creationId xmlns:a16="http://schemas.microsoft.com/office/drawing/2014/main" id="{95B6DAB8-59B2-44DD-8C2C-AC661B18AA78}"/>
                </a:ext>
              </a:extLst>
            </p:cNvPr>
            <p:cNvCxnSpPr/>
            <p:nvPr/>
          </p:nvCxnSpPr>
          <p:spPr>
            <a:xfrm flipH="1">
              <a:off x="6576168" y="2079802"/>
              <a:ext cx="1030730" cy="49209"/>
            </a:xfrm>
            <a:prstGeom prst="straightConnector1">
              <a:avLst/>
            </a:prstGeom>
            <a:ln w="2222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Прямоугольник 151">
            <a:extLst>
              <a:ext uri="{FF2B5EF4-FFF2-40B4-BE49-F238E27FC236}">
                <a16:creationId xmlns:a16="http://schemas.microsoft.com/office/drawing/2014/main" id="{E64EFE88-CF0B-46CF-BB9A-0F930500F2AB}"/>
              </a:ext>
            </a:extLst>
          </p:cNvPr>
          <p:cNvSpPr/>
          <p:nvPr/>
        </p:nvSpPr>
        <p:spPr>
          <a:xfrm>
            <a:off x="8331059" y="4263694"/>
            <a:ext cx="3583900" cy="413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000"/>
              </a:lnSpc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ДИНАМИКА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ИЗМЕНЕНИЙ К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2020 ГОДУ</a:t>
            </a:r>
          </a:p>
        </p:txBody>
      </p:sp>
      <p:grpSp>
        <p:nvGrpSpPr>
          <p:cNvPr id="225" name="Группа 224"/>
          <p:cNvGrpSpPr/>
          <p:nvPr/>
        </p:nvGrpSpPr>
        <p:grpSpPr>
          <a:xfrm>
            <a:off x="8367534" y="4386491"/>
            <a:ext cx="3714639" cy="767302"/>
            <a:chOff x="8838176" y="5541855"/>
            <a:chExt cx="3714639" cy="767302"/>
          </a:xfrm>
        </p:grpSpPr>
        <p:sp>
          <p:nvSpPr>
            <p:cNvPr id="159" name="Прямоугольник 158">
              <a:extLst>
                <a:ext uri="{FF2B5EF4-FFF2-40B4-BE49-F238E27FC236}">
                  <a16:creationId xmlns:a16="http://schemas.microsoft.com/office/drawing/2014/main" id="{C5737A7B-2A7A-4C83-AC4B-5C71467BCB87}"/>
                </a:ext>
              </a:extLst>
            </p:cNvPr>
            <p:cNvSpPr/>
            <p:nvPr/>
          </p:nvSpPr>
          <p:spPr>
            <a:xfrm>
              <a:off x="8849862" y="5541855"/>
              <a:ext cx="1505591" cy="6760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+ 8%</a:t>
              </a:r>
            </a:p>
          </p:txBody>
        </p:sp>
        <p:sp>
          <p:nvSpPr>
            <p:cNvPr id="165" name="Прямоугольник 164">
              <a:extLst>
                <a:ext uri="{FF2B5EF4-FFF2-40B4-BE49-F238E27FC236}">
                  <a16:creationId xmlns:a16="http://schemas.microsoft.com/office/drawing/2014/main" id="{501E4F78-882E-40E3-98FF-8ADAA526126A}"/>
                </a:ext>
              </a:extLst>
            </p:cNvPr>
            <p:cNvSpPr/>
            <p:nvPr/>
          </p:nvSpPr>
          <p:spPr>
            <a:xfrm>
              <a:off x="9674150" y="5802847"/>
              <a:ext cx="2878665" cy="196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lang="ru-RU" sz="12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КОЛИЧЕСТВО РАБОЧИХ </a:t>
              </a:r>
              <a:r>
                <a:rPr lang="ru-RU" sz="12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МЕСТ </a:t>
              </a:r>
            </a:p>
          </p:txBody>
        </p:sp>
        <p:sp>
          <p:nvSpPr>
            <p:cNvPr id="166" name="Прямоугольник 165">
              <a:extLst>
                <a:ext uri="{FF2B5EF4-FFF2-40B4-BE49-F238E27FC236}">
                  <a16:creationId xmlns:a16="http://schemas.microsoft.com/office/drawing/2014/main" id="{4A1B5273-A8DB-4377-9157-EE9F20150462}"/>
                </a:ext>
              </a:extLst>
            </p:cNvPr>
            <p:cNvSpPr/>
            <p:nvPr/>
          </p:nvSpPr>
          <p:spPr>
            <a:xfrm>
              <a:off x="8838176" y="5955631"/>
              <a:ext cx="1301707" cy="3277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ru-RU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68,6</a:t>
              </a:r>
              <a:endPara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73" name="Прямоугольник 172">
              <a:extLst>
                <a:ext uri="{FF2B5EF4-FFF2-40B4-BE49-F238E27FC236}">
                  <a16:creationId xmlns:a16="http://schemas.microsoft.com/office/drawing/2014/main" id="{3F243961-B539-4281-AE3C-F696AA9CCF8C}"/>
                </a:ext>
              </a:extLst>
            </p:cNvPr>
            <p:cNvSpPr/>
            <p:nvPr/>
          </p:nvSpPr>
          <p:spPr>
            <a:xfrm>
              <a:off x="9664288" y="5970767"/>
              <a:ext cx="2155808" cy="3383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ТЫС</a:t>
              </a: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. САМОЗАНЯТЫХ 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38AC0F36-2FAE-4AFF-B420-F1A25DA82BFB}"/>
              </a:ext>
            </a:extLst>
          </p:cNvPr>
          <p:cNvSpPr/>
          <p:nvPr/>
        </p:nvSpPr>
        <p:spPr>
          <a:xfrm>
            <a:off x="8172234" y="4123770"/>
            <a:ext cx="3099534" cy="29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ЧИСЛЕННОСТЬ ЗАНЯТЫХ</a:t>
            </a:r>
          </a:p>
        </p:txBody>
      </p:sp>
      <p:pic>
        <p:nvPicPr>
          <p:cNvPr id="175" name="Рисунок 174">
            <a:extLst>
              <a:ext uri="{FF2B5EF4-FFF2-40B4-BE49-F238E27FC236}">
                <a16:creationId xmlns:a16="http://schemas.microsoft.com/office/drawing/2014/main" id="{4972E47C-FA6C-4B22-B815-AA31C52C14F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53399" y="3321603"/>
            <a:ext cx="1202062" cy="728523"/>
          </a:xfrm>
          <a:prstGeom prst="rect">
            <a:avLst/>
          </a:prstGeom>
        </p:spPr>
      </p:pic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EDA2550B-07C6-48A6-A5CF-9AF5859488C9}"/>
              </a:ext>
            </a:extLst>
          </p:cNvPr>
          <p:cNvSpPr/>
          <p:nvPr/>
        </p:nvSpPr>
        <p:spPr>
          <a:xfrm>
            <a:off x="1240423" y="965978"/>
            <a:ext cx="7228987" cy="297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ДИНАМИКА ЧИСЛА СУБЪЕКТОВ МСП, ТЫС. ЕДИНИЦ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FA26A096-C7D2-4088-93C0-2EBC9537F79D}"/>
              </a:ext>
            </a:extLst>
          </p:cNvPr>
          <p:cNvSpPr/>
          <p:nvPr/>
        </p:nvSpPr>
        <p:spPr>
          <a:xfrm flipV="1">
            <a:off x="7427188" y="2776608"/>
            <a:ext cx="368216" cy="8292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537643" y="3968998"/>
            <a:ext cx="9498366" cy="22873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AF7DAFEB-DD50-4BB0-84E2-7F602827813B}"/>
              </a:ext>
            </a:extLst>
          </p:cNvPr>
          <p:cNvSpPr/>
          <p:nvPr/>
        </p:nvSpPr>
        <p:spPr>
          <a:xfrm>
            <a:off x="7591965" y="2819391"/>
            <a:ext cx="1415659" cy="254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104 </a:t>
            </a:r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тыс.</a:t>
            </a:r>
          </a:p>
          <a:p>
            <a:pPr>
              <a:lnSpc>
                <a:spcPts val="800"/>
              </a:lnSpc>
            </a:pPr>
            <a:r>
              <a:rPr lang="ru-RU" sz="8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ЯНВАРЬ 2022</a:t>
            </a:r>
            <a:endParaRPr lang="ru-RU" sz="8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AF7DAFEB-DD50-4BB0-84E2-7F602827813B}"/>
              </a:ext>
            </a:extLst>
          </p:cNvPr>
          <p:cNvSpPr/>
          <p:nvPr/>
        </p:nvSpPr>
        <p:spPr>
          <a:xfrm>
            <a:off x="7136491" y="2456875"/>
            <a:ext cx="1506302" cy="28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5 867 </a:t>
            </a:r>
            <a:r>
              <a:rPr lang="ru-RU" sz="11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тыс.</a:t>
            </a:r>
            <a:endParaRPr lang="ru-RU" sz="11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228" name="Группа 227"/>
          <p:cNvGrpSpPr/>
          <p:nvPr/>
        </p:nvGrpSpPr>
        <p:grpSpPr>
          <a:xfrm>
            <a:off x="5068815" y="1761659"/>
            <a:ext cx="2766303" cy="540612"/>
            <a:chOff x="6216957" y="1746701"/>
            <a:chExt cx="2766303" cy="540612"/>
          </a:xfrm>
        </p:grpSpPr>
        <p:sp>
          <p:nvSpPr>
            <p:cNvPr id="132" name="Прямоугольник 131">
              <a:extLst>
                <a:ext uri="{FF2B5EF4-FFF2-40B4-BE49-F238E27FC236}">
                  <a16:creationId xmlns:a16="http://schemas.microsoft.com/office/drawing/2014/main" id="{68224AE3-A25E-41A4-8043-5EEC43D8AAC8}"/>
                </a:ext>
              </a:extLst>
            </p:cNvPr>
            <p:cNvSpPr/>
            <p:nvPr/>
          </p:nvSpPr>
          <p:spPr>
            <a:xfrm>
              <a:off x="6216957" y="2012293"/>
              <a:ext cx="1505591" cy="266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>
                  <a:solidFill>
                    <a:srgbClr val="744830"/>
                  </a:solidFill>
                  <a:latin typeface="Arial Black" panose="020B0A04020102020204" pitchFamily="34" charset="0"/>
                </a:rPr>
                <a:t>+ 1,1%</a:t>
              </a:r>
            </a:p>
          </p:txBody>
        </p:sp>
        <p:cxnSp>
          <p:nvCxnSpPr>
            <p:cNvPr id="76" name="Прямая со стрелкой 75">
              <a:extLst>
                <a:ext uri="{FF2B5EF4-FFF2-40B4-BE49-F238E27FC236}">
                  <a16:creationId xmlns:a16="http://schemas.microsoft.com/office/drawing/2014/main" id="{95B6DAB8-59B2-44DD-8C2C-AC661B18AA78}"/>
                </a:ext>
              </a:extLst>
            </p:cNvPr>
            <p:cNvCxnSpPr/>
            <p:nvPr/>
          </p:nvCxnSpPr>
          <p:spPr>
            <a:xfrm flipH="1">
              <a:off x="6610359" y="1979131"/>
              <a:ext cx="1052265" cy="308182"/>
            </a:xfrm>
            <a:prstGeom prst="straightConnector1">
              <a:avLst/>
            </a:prstGeom>
            <a:ln w="28575" cap="rnd">
              <a:solidFill>
                <a:srgbClr val="760000"/>
              </a:solidFill>
              <a:prstDash val="sysDash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Прямоугольник 77">
              <a:extLst>
                <a:ext uri="{FF2B5EF4-FFF2-40B4-BE49-F238E27FC236}">
                  <a16:creationId xmlns:a16="http://schemas.microsoft.com/office/drawing/2014/main" id="{68224AE3-A25E-41A4-8043-5EEC43D8AAC8}"/>
                </a:ext>
              </a:extLst>
            </p:cNvPr>
            <p:cNvSpPr/>
            <p:nvPr/>
          </p:nvSpPr>
          <p:spPr>
            <a:xfrm>
              <a:off x="7477669" y="1746701"/>
              <a:ext cx="1505591" cy="266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>
                  <a:solidFill>
                    <a:srgbClr val="744830"/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200" b="1" dirty="0" smtClean="0">
                  <a:solidFill>
                    <a:srgbClr val="744830"/>
                  </a:solidFill>
                  <a:latin typeface="Arial Black" panose="020B0A04020102020204" pitchFamily="34" charset="0"/>
                </a:rPr>
                <a:t>5,5%</a:t>
              </a:r>
              <a:endParaRPr lang="ru-RU" sz="1200" b="1" dirty="0">
                <a:solidFill>
                  <a:srgbClr val="74483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5E20CED0-1325-48DD-A2CD-6FE1892A0A65}"/>
              </a:ext>
            </a:extLst>
          </p:cNvPr>
          <p:cNvSpPr/>
          <p:nvPr/>
        </p:nvSpPr>
        <p:spPr>
          <a:xfrm>
            <a:off x="6308970" y="1455026"/>
            <a:ext cx="1505591" cy="314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+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5,95%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232" name="Группа 231"/>
          <p:cNvGrpSpPr/>
          <p:nvPr/>
        </p:nvGrpSpPr>
        <p:grpSpPr>
          <a:xfrm>
            <a:off x="732468" y="1733625"/>
            <a:ext cx="5013737" cy="440935"/>
            <a:chOff x="1255721" y="1733625"/>
            <a:chExt cx="4525740" cy="440935"/>
          </a:xfrm>
        </p:grpSpPr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95B6DAB8-59B2-44DD-8C2C-AC661B18AA78}"/>
                </a:ext>
              </a:extLst>
            </p:cNvPr>
            <p:cNvCxnSpPr/>
            <p:nvPr/>
          </p:nvCxnSpPr>
          <p:spPr>
            <a:xfrm flipH="1">
              <a:off x="1255721" y="1942065"/>
              <a:ext cx="346414" cy="0"/>
            </a:xfrm>
            <a:prstGeom prst="straightConnector1">
              <a:avLst/>
            </a:prstGeom>
            <a:ln w="22225" cap="rnd">
              <a:solidFill>
                <a:schemeClr val="accent6">
                  <a:lumMod val="75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Прямоугольник 89">
              <a:extLst>
                <a:ext uri="{FF2B5EF4-FFF2-40B4-BE49-F238E27FC236}">
                  <a16:creationId xmlns:a16="http://schemas.microsoft.com/office/drawing/2014/main" id="{96165818-B7B1-4CBD-8260-B613A358C001}"/>
                </a:ext>
              </a:extLst>
            </p:cNvPr>
            <p:cNvSpPr/>
            <p:nvPr/>
          </p:nvSpPr>
          <p:spPr>
            <a:xfrm>
              <a:off x="1602135" y="1733625"/>
              <a:ext cx="4179326" cy="4409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Численность занятых (Красноярский </a:t>
              </a:r>
              <a:r>
                <a:rPr lang="ru-RU" sz="1200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край), тыс. ед.</a:t>
              </a:r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>
            <a:off x="8140167" y="3991872"/>
            <a:ext cx="0" cy="270460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5508268" y="4111120"/>
            <a:ext cx="2502839" cy="2331239"/>
            <a:chOff x="5147403" y="4203194"/>
            <a:chExt cx="2502839" cy="2331239"/>
          </a:xfrm>
        </p:grpSpPr>
        <p:sp>
          <p:nvSpPr>
            <p:cNvPr id="93" name="Овал 92"/>
            <p:cNvSpPr/>
            <p:nvPr/>
          </p:nvSpPr>
          <p:spPr>
            <a:xfrm>
              <a:off x="5147403" y="4203194"/>
              <a:ext cx="2426962" cy="233123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5159829" y="5029115"/>
              <a:ext cx="2490413" cy="673633"/>
              <a:chOff x="1959268" y="5521636"/>
              <a:chExt cx="2490413" cy="673633"/>
            </a:xfrm>
          </p:grpSpPr>
          <p:sp>
            <p:nvSpPr>
              <p:cNvPr id="94" name="Прямоугольник 93"/>
              <p:cNvSpPr/>
              <p:nvPr/>
            </p:nvSpPr>
            <p:spPr>
              <a:xfrm>
                <a:off x="2551114" y="5856879"/>
                <a:ext cx="1867948" cy="3383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12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СУБЪЕКТОВ МСП </a:t>
                </a:r>
                <a:endParaRPr lang="ru-RU" sz="1200" b="1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1959268" y="5521636"/>
                <a:ext cx="2490413" cy="5178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40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104 </a:t>
                </a:r>
                <a:r>
                  <a:rPr lang="ru-RU" sz="40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988</a:t>
                </a:r>
                <a:endParaRPr lang="ru-RU" sz="2000" b="1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98" name="Прямоугольник 97"/>
          <p:cNvSpPr/>
          <p:nvPr/>
        </p:nvSpPr>
        <p:spPr>
          <a:xfrm>
            <a:off x="1718476" y="4860201"/>
            <a:ext cx="3426892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n w="0"/>
                <a:solidFill>
                  <a:srgbClr val="92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КРАСНОЯРСКИЙ КРАЙ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flipV="1">
            <a:off x="1684106" y="5370342"/>
            <a:ext cx="3430362" cy="2638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/>
          <p:cNvSpPr/>
          <p:nvPr/>
        </p:nvSpPr>
        <p:spPr>
          <a:xfrm>
            <a:off x="5002442" y="5372980"/>
            <a:ext cx="1329633" cy="1272663"/>
          </a:xfrm>
          <a:prstGeom prst="ellipse">
            <a:avLst/>
          </a:prstGeom>
          <a:solidFill>
            <a:srgbClr val="4656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4914970" y="5734247"/>
            <a:ext cx="1720000" cy="517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41 </a:t>
            </a:r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772</a:t>
            </a:r>
            <a:endParaRPr lang="ru-RU" sz="28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962302" y="6143898"/>
            <a:ext cx="1409912" cy="376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ЮРИДИЧЕСКИХ ЛИЦ</a:t>
            </a:r>
            <a:endParaRPr lang="ru-RU" sz="1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79" name="Picture 37" descr="https://fpi.gov.ru/upload/iblock/1c2/1c2e047e414fa591ba00949c97b28dc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39" y="4878181"/>
            <a:ext cx="506362" cy="61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3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654" y="286942"/>
            <a:ext cx="9319869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НАПРАВЛЕНИЯ РАБОТЫ И КПЭ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503982" y="1332623"/>
            <a:ext cx="3329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    </a:t>
            </a:r>
            <a:r>
              <a:rPr lang="ru-RU" sz="2000" dirty="0">
                <a:solidFill>
                  <a:srgbClr val="920000"/>
                </a:solidFill>
                <a:latin typeface="Arial Black" panose="020B0A04020102020204" pitchFamily="34" charset="0"/>
              </a:rPr>
              <a:t>2021    </a:t>
            </a:r>
            <a:r>
              <a:rPr lang="ru-RU" sz="20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   </a:t>
            </a:r>
            <a:r>
              <a:rPr lang="ru-RU" sz="2000" dirty="0">
                <a:solidFill>
                  <a:srgbClr val="920000"/>
                </a:solidFill>
                <a:latin typeface="Arial Black" panose="020B0A04020102020204" pitchFamily="34" charset="0"/>
              </a:rPr>
              <a:t>2024</a:t>
            </a:r>
          </a:p>
        </p:txBody>
      </p:sp>
      <p:sp>
        <p:nvSpPr>
          <p:cNvPr id="35" name="Овал 34"/>
          <p:cNvSpPr/>
          <p:nvPr/>
        </p:nvSpPr>
        <p:spPr>
          <a:xfrm>
            <a:off x="10262326" y="416869"/>
            <a:ext cx="1432255" cy="1399642"/>
          </a:xfrm>
          <a:prstGeom prst="ellipse">
            <a:avLst/>
          </a:prstGeom>
          <a:noFill/>
          <a:ln w="238125">
            <a:solidFill>
              <a:schemeClr val="bg1">
                <a:lumMod val="75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0600173" y="745495"/>
            <a:ext cx="779016" cy="742390"/>
          </a:xfrm>
          <a:prstGeom prst="ellipse">
            <a:avLst/>
          </a:prstGeom>
          <a:noFill/>
          <a:ln w="238125">
            <a:solidFill>
              <a:schemeClr val="tx2">
                <a:lumMod val="60000"/>
                <a:lumOff val="40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0932152" y="1036545"/>
            <a:ext cx="124481" cy="136595"/>
          </a:xfrm>
          <a:prstGeom prst="ellipse">
            <a:avLst/>
          </a:prstGeom>
          <a:noFill/>
          <a:ln w="238125">
            <a:solidFill>
              <a:srgbClr val="820000">
                <a:alpha val="2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983309" y="5434921"/>
            <a:ext cx="5506658" cy="447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n w="0"/>
                <a:solidFill>
                  <a:srgbClr val="920000"/>
                </a:solidFill>
                <a:latin typeface="Arial Black" panose="020B0A04020102020204" pitchFamily="34" charset="0"/>
              </a:rPr>
              <a:t>РЕГИОНАЛЬНАЯ ПРОГРАММА</a:t>
            </a:r>
          </a:p>
          <a:p>
            <a:pPr algn="ctr"/>
            <a:r>
              <a:rPr lang="ru-RU" dirty="0">
                <a:ln w="0"/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«Развитие малого и среднего предпринимательства </a:t>
            </a:r>
          </a:p>
          <a:p>
            <a:pPr algn="ctr"/>
            <a:r>
              <a:rPr lang="ru-RU" dirty="0">
                <a:ln w="0"/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 Красноярском крае до 2024 года»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442654" y="1605091"/>
            <a:ext cx="4345835" cy="4183976"/>
            <a:chOff x="497270" y="1534098"/>
            <a:chExt cx="4345835" cy="378763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173763" y="2396577"/>
              <a:ext cx="3659648" cy="503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СОВЕРШЕНСТВОВАНИЕ СИСТЕМЫ ФИНАНСОВОЙ ПОДДЕРЖКИ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181805" y="1588014"/>
              <a:ext cx="3085353" cy="3828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РАЗВИТИЕ ИНФРАСТРУКТУРЫ </a:t>
              </a:r>
            </a:p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ПОДДЕРЖКИ МСП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131300" y="3287540"/>
              <a:ext cx="3624177" cy="4146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СТИМУЛИРОВАНИЕ СПРОСА НА ПРОДУКЦИЮ СУБЪЕКТОВ МСП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154374" y="4129325"/>
              <a:ext cx="3554340" cy="4384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СНИЖЕНИЕ АДМИНИСТРАТИВНОГО ДАВЛЕНИЯ НА БИЗНЕС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64068" y="4941137"/>
              <a:ext cx="3679037" cy="3265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ПОПУЛЯРИЗАЦИЯ ПРЕДПРИНИМАТЕЛЬСТВА</a:t>
              </a:r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512123" y="1534098"/>
              <a:ext cx="489428" cy="463822"/>
              <a:chOff x="3222033" y="5697638"/>
              <a:chExt cx="489428" cy="463822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497270" y="2386036"/>
              <a:ext cx="489428" cy="463822"/>
              <a:chOff x="3222033" y="5697638"/>
              <a:chExt cx="489428" cy="463822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526719" y="3213266"/>
              <a:ext cx="489428" cy="463822"/>
              <a:chOff x="3222033" y="5697638"/>
              <a:chExt cx="489428" cy="463822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526719" y="4071127"/>
              <a:ext cx="489428" cy="463822"/>
              <a:chOff x="3222033" y="5697638"/>
              <a:chExt cx="489428" cy="463822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539522" y="4857910"/>
              <a:ext cx="489428" cy="463822"/>
              <a:chOff x="3222033" y="5697638"/>
              <a:chExt cx="489428" cy="463822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5</a:t>
                </a:r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768070" y="1576484"/>
            <a:ext cx="1112743" cy="4282003"/>
            <a:chOff x="4643373" y="1730530"/>
            <a:chExt cx="1112743" cy="4282003"/>
          </a:xfrm>
        </p:grpSpPr>
        <p:sp>
          <p:nvSpPr>
            <p:cNvPr id="44" name="Шеврон 43"/>
            <p:cNvSpPr/>
            <p:nvPr/>
          </p:nvSpPr>
          <p:spPr>
            <a:xfrm>
              <a:off x="4774119" y="1730530"/>
              <a:ext cx="981997" cy="4249008"/>
            </a:xfrm>
            <a:prstGeom prst="chevron">
              <a:avLst>
                <a:gd name="adj" fmla="val 74555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3" name="Шеврон 43"/>
            <p:cNvSpPr/>
            <p:nvPr/>
          </p:nvSpPr>
          <p:spPr>
            <a:xfrm>
              <a:off x="4643373" y="1763525"/>
              <a:ext cx="981997" cy="4249008"/>
            </a:xfrm>
            <a:prstGeom prst="chevron">
              <a:avLst>
                <a:gd name="adj" fmla="val 745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983309" y="1885775"/>
            <a:ext cx="5849987" cy="812915"/>
            <a:chOff x="5983309" y="2455488"/>
            <a:chExt cx="5849987" cy="81291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983309" y="2455488"/>
              <a:ext cx="2013912" cy="812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Численность занятых </a:t>
              </a:r>
              <a:b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</a:b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в сфере МСП, </a:t>
              </a:r>
              <a:r>
                <a:rPr lang="ru-RU" sz="1400" dirty="0">
                  <a:ln w="0"/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</a:rPr>
                <a:t>ТЫС. ЧЕЛОВЕК</a:t>
              </a:r>
              <a:endParaRPr lang="ru-RU" sz="1400" cap="all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8503982" y="2616499"/>
              <a:ext cx="33293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420,0   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429,9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983308" y="2822328"/>
            <a:ext cx="5804959" cy="964367"/>
            <a:chOff x="5983308" y="3375951"/>
            <a:chExt cx="5804959" cy="964367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983308" y="3375951"/>
              <a:ext cx="2540447" cy="964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Охват 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количества СМСП, получивших поддержку 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инфраструктуры </a:t>
              </a:r>
              <a:r>
                <a:rPr lang="ru-RU" sz="1400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8736384" y="3658080"/>
              <a:ext cx="30518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5%      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15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%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983308" y="3978586"/>
            <a:ext cx="5804959" cy="810478"/>
            <a:chOff x="5983308" y="4486801"/>
            <a:chExt cx="5804959" cy="81047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983308" y="4486801"/>
              <a:ext cx="2478137" cy="810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объем 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инвестиций </a:t>
              </a:r>
            </a:p>
            <a:p>
              <a:pPr>
                <a:lnSpc>
                  <a:spcPts val="1400"/>
                </a:lnSpc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в секторе МСП</a:t>
              </a:r>
              <a:r>
                <a:rPr lang="ru-RU" sz="1400" dirty="0">
                  <a:ln w="0"/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</a:rPr>
                <a:t>, МЛРД РУБ.</a:t>
              </a:r>
              <a:endParaRPr lang="ru-RU" sz="1000" cap="all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8736384" y="4655300"/>
              <a:ext cx="30518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14             24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8291915" y="1934458"/>
            <a:ext cx="14575" cy="2784472"/>
            <a:chOff x="8291915" y="2582158"/>
            <a:chExt cx="14575" cy="2784472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8291915" y="2582158"/>
              <a:ext cx="0" cy="62476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 flipV="1">
              <a:off x="8303491" y="4603458"/>
              <a:ext cx="2999" cy="76317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V="1">
              <a:off x="8303491" y="3526891"/>
              <a:ext cx="0" cy="85064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8303491" y="2446896"/>
            <a:ext cx="3529805" cy="2100299"/>
            <a:chOff x="8061497" y="2579105"/>
            <a:chExt cx="3529805" cy="2100299"/>
          </a:xfrm>
        </p:grpSpPr>
        <p:cxnSp>
          <p:nvCxnSpPr>
            <p:cNvPr id="84" name="Прямая соединительная линия 83"/>
            <p:cNvCxnSpPr/>
            <p:nvPr/>
          </p:nvCxnSpPr>
          <p:spPr>
            <a:xfrm flipH="1" flipV="1">
              <a:off x="8064496" y="2579105"/>
              <a:ext cx="3481777" cy="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H="1">
              <a:off x="8064497" y="4679404"/>
              <a:ext cx="348177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8061497" y="3636776"/>
              <a:ext cx="352980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73" name="Группа 72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75" name="Группа 74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77" name="Группа 76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7" name="Прямоугольник 86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ФЕВРАЛЬ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78" name="Прямоугольник 77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3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375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Шеврон 82"/>
          <p:cNvSpPr/>
          <p:nvPr/>
        </p:nvSpPr>
        <p:spPr>
          <a:xfrm>
            <a:off x="1279320" y="1589418"/>
            <a:ext cx="10747580" cy="863268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Шеврон 124"/>
          <p:cNvSpPr/>
          <p:nvPr/>
        </p:nvSpPr>
        <p:spPr>
          <a:xfrm>
            <a:off x="1292046" y="1607214"/>
            <a:ext cx="4209131" cy="322011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Шеврон 83"/>
          <p:cNvSpPr/>
          <p:nvPr/>
        </p:nvSpPr>
        <p:spPr>
          <a:xfrm>
            <a:off x="4144821" y="2540001"/>
            <a:ext cx="7882079" cy="635000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Шеврон 112"/>
          <p:cNvSpPr/>
          <p:nvPr/>
        </p:nvSpPr>
        <p:spPr>
          <a:xfrm>
            <a:off x="1304774" y="2551895"/>
            <a:ext cx="4183088" cy="601949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38888" y="141928"/>
            <a:ext cx="11429365" cy="6547490"/>
            <a:chOff x="490543" y="164672"/>
            <a:chExt cx="11429365" cy="6361233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490543" y="623341"/>
              <a:ext cx="7669708" cy="1354692"/>
              <a:chOff x="305305" y="1673634"/>
              <a:chExt cx="7669708" cy="1354692"/>
            </a:xfrm>
          </p:grpSpPr>
          <p:grpSp>
            <p:nvGrpSpPr>
              <p:cNvPr id="86" name="Группа 85"/>
              <p:cNvGrpSpPr/>
              <p:nvPr/>
            </p:nvGrpSpPr>
            <p:grpSpPr>
              <a:xfrm>
                <a:off x="305305" y="1673634"/>
                <a:ext cx="7669708" cy="1354692"/>
                <a:chOff x="6105250" y="2341918"/>
                <a:chExt cx="7669708" cy="1354692"/>
              </a:xfrm>
            </p:grpSpPr>
            <p:sp>
              <p:nvSpPr>
                <p:cNvPr id="88" name="Прямоугольник 87"/>
                <p:cNvSpPr/>
                <p:nvPr/>
              </p:nvSpPr>
              <p:spPr>
                <a:xfrm>
                  <a:off x="6162659" y="2341918"/>
                  <a:ext cx="4076045" cy="44062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ts val="2200"/>
                    </a:lnSpc>
                  </a:pPr>
                  <a:r>
                    <a:rPr lang="ru-RU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rPr>
                    <a:t>НАЛОГОВЫЕ ПРЕФЕРЕНЦИИ</a:t>
                  </a:r>
                  <a:endParaRPr lang="ru-RU" b="1" dirty="0">
                    <a:solidFill>
                      <a:schemeClr val="tx2">
                        <a:lumMod val="75000"/>
                      </a:schemeClr>
                    </a:solidFill>
                    <a:latin typeface="Arial Black" panose="020B0A04020102020204" pitchFamily="34" charset="0"/>
                  </a:endParaRPr>
                </a:p>
              </p:txBody>
            </p:sp>
            <p:grpSp>
              <p:nvGrpSpPr>
                <p:cNvPr id="89" name="Группа 88"/>
                <p:cNvGrpSpPr/>
                <p:nvPr/>
              </p:nvGrpSpPr>
              <p:grpSpPr>
                <a:xfrm>
                  <a:off x="6105250" y="2771865"/>
                  <a:ext cx="7669708" cy="924745"/>
                  <a:chOff x="6083637" y="2516850"/>
                  <a:chExt cx="7669708" cy="924745"/>
                </a:xfrm>
              </p:grpSpPr>
              <p:sp>
                <p:nvSpPr>
                  <p:cNvPr id="90" name="Прямоугольник 89"/>
                  <p:cNvSpPr/>
                  <p:nvPr/>
                </p:nvSpPr>
                <p:spPr>
                  <a:xfrm>
                    <a:off x="6083637" y="2516850"/>
                    <a:ext cx="827852" cy="9247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ts val="3200"/>
                      </a:lnSpc>
                    </a:pPr>
                    <a:r>
                      <a:rPr lang="ru-RU" sz="5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Black" panose="020B0A04020102020204" pitchFamily="34" charset="0"/>
                      </a:rPr>
                      <a:t>1</a:t>
                    </a:r>
                    <a:endParaRPr lang="ru-RU" sz="54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91" name="Прямая соединительная линия 90"/>
                  <p:cNvCxnSpPr/>
                  <p:nvPr/>
                </p:nvCxnSpPr>
                <p:spPr>
                  <a:xfrm>
                    <a:off x="6803674" y="2941270"/>
                    <a:ext cx="6949671" cy="3879"/>
                  </a:xfrm>
                  <a:prstGeom prst="line">
                    <a:avLst/>
                  </a:prstGeom>
                  <a:ln>
                    <a:solidFill>
                      <a:srgbClr val="82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" name="Прямоугольник 86"/>
              <p:cNvSpPr/>
              <p:nvPr/>
            </p:nvSpPr>
            <p:spPr>
              <a:xfrm>
                <a:off x="957753" y="2188916"/>
                <a:ext cx="4429848" cy="3105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2200"/>
                  </a:lnSpc>
                </a:pPr>
                <a:r>
                  <a:rPr lang="ru-RU" sz="2400" b="1" dirty="0" smtClean="0">
                    <a:solidFill>
                      <a:srgbClr val="820000"/>
                    </a:solidFill>
                    <a:latin typeface="Arial Black" panose="020B0A04020102020204" pitchFamily="34" charset="0"/>
                  </a:rPr>
                  <a:t>УСН</a:t>
                </a:r>
                <a:endParaRPr lang="ru-RU" sz="2400" b="1" dirty="0">
                  <a:solidFill>
                    <a:srgbClr val="820000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31" name="Шеврон 30"/>
            <p:cNvSpPr/>
            <p:nvPr/>
          </p:nvSpPr>
          <p:spPr>
            <a:xfrm>
              <a:off x="1256430" y="2120752"/>
              <a:ext cx="4183088" cy="275701"/>
            </a:xfrm>
            <a:prstGeom prst="chevron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47952" y="164672"/>
              <a:ext cx="8127275" cy="6539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>
                  <a:ln w="10160">
                    <a:solidFill>
                      <a:srgbClr val="44546A">
                        <a:lumMod val="75000"/>
                      </a:srgbClr>
                    </a:solidFill>
                    <a:prstDash val="solid"/>
                  </a:ln>
                  <a:solidFill>
                    <a:srgbClr val="44546A">
                      <a:lumMod val="75000"/>
                    </a:srgbClr>
                  </a:solidFill>
                  <a:latin typeface="Arial Black" panose="020B0A04020102020204" pitchFamily="34" charset="0"/>
                </a:rPr>
                <a:t>МЕРЫ НАЛОГОВОЙ ПОДДЕРЖКИ 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256429" y="1570736"/>
              <a:ext cx="5004376" cy="3688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ДЛЯ НЕВОССТАНОВИВШИХСЯ ОТРАСЛЕЙ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256429" y="2103774"/>
              <a:ext cx="5271024" cy="3271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000"/>
                </a:lnSpc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ДЛЯ ПЕРЕШЕДШИХ С ЕНВД </a:t>
              </a:r>
              <a:r>
                <a:rPr lang="ru-RU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(КРОМЕ ТОРГОВЛИ)</a:t>
              </a:r>
              <a:endPara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436062" y="1772346"/>
              <a:ext cx="2270915" cy="263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200"/>
                </a:lnSpc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ДОХОДЫ</a:t>
              </a:r>
              <a:endParaRPr lang="ru-RU" sz="1200" b="1" dirty="0" smtClean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276878" y="1586781"/>
              <a:ext cx="3310304" cy="16308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ts val="2200"/>
                </a:lnSpc>
              </a:pPr>
              <a:r>
                <a:rPr lang="ru-RU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3 915 + 1507</a:t>
              </a:r>
              <a:r>
                <a:rPr lang="en-US" b="1" dirty="0" smtClean="0">
                  <a:solidFill>
                    <a:srgbClr val="920000"/>
                  </a:solidFill>
                  <a:latin typeface="Arial Black" panose="020B0A04020102020204" pitchFamily="34" charset="0"/>
                </a:rPr>
                <a:t>*</a:t>
              </a:r>
              <a:endParaRPr lang="ru-RU" b="1" dirty="0" smtClean="0">
                <a:solidFill>
                  <a:srgbClr val="920000"/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2200"/>
                </a:lnSpc>
              </a:pPr>
              <a:endPara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900"/>
                </a:lnSpc>
              </a:pPr>
              <a:endPara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900"/>
                </a:lnSpc>
              </a:pPr>
              <a:endPara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8354201" y="866667"/>
              <a:ext cx="3565707" cy="468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900"/>
                </a:lnSpc>
              </a:pPr>
              <a:r>
                <a:rPr lang="ru-RU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ЧИСЛО НАЛОГОПЛАТЕЛЬЩИКОВ</a:t>
              </a:r>
              <a:endPara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641659" y="3861209"/>
              <a:ext cx="11197196" cy="918550"/>
              <a:chOff x="407639" y="2724707"/>
              <a:chExt cx="11197196" cy="918550"/>
            </a:xfrm>
          </p:grpSpPr>
          <p:grpSp>
            <p:nvGrpSpPr>
              <p:cNvPr id="80" name="Группа 79"/>
              <p:cNvGrpSpPr/>
              <p:nvPr/>
            </p:nvGrpSpPr>
            <p:grpSpPr>
              <a:xfrm>
                <a:off x="407639" y="2724707"/>
                <a:ext cx="11197196" cy="918550"/>
                <a:chOff x="6185971" y="3137976"/>
                <a:chExt cx="11197196" cy="918550"/>
              </a:xfrm>
            </p:grpSpPr>
            <p:sp>
              <p:nvSpPr>
                <p:cNvPr id="81" name="Прямоугольник 80"/>
                <p:cNvSpPr/>
                <p:nvPr/>
              </p:nvSpPr>
              <p:spPr>
                <a:xfrm>
                  <a:off x="6185971" y="3137976"/>
                  <a:ext cx="827852" cy="91855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ts val="3200"/>
                    </a:lnSpc>
                  </a:pPr>
                  <a:r>
                    <a:rPr lang="ru-RU" sz="540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Black" panose="020B0A04020102020204" pitchFamily="34" charset="0"/>
                    </a:rPr>
                    <a:t>2</a:t>
                  </a:r>
                  <a:endParaRPr lang="ru-RU" sz="5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endParaRPr>
                </a:p>
              </p:txBody>
            </p: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 flipV="1">
                  <a:off x="6971678" y="3558459"/>
                  <a:ext cx="10411489" cy="23002"/>
                </a:xfrm>
                <a:prstGeom prst="line">
                  <a:avLst/>
                </a:prstGeom>
                <a:ln>
                  <a:solidFill>
                    <a:srgbClr val="82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Прямоугольник 77"/>
              <p:cNvSpPr/>
              <p:nvPr/>
            </p:nvSpPr>
            <p:spPr>
              <a:xfrm>
                <a:off x="1103849" y="2817984"/>
                <a:ext cx="4429848" cy="3105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2200"/>
                  </a:lnSpc>
                </a:pPr>
                <a:r>
                  <a:rPr lang="ru-RU" sz="2400" b="1" dirty="0" smtClean="0">
                    <a:solidFill>
                      <a:srgbClr val="820000"/>
                    </a:solidFill>
                    <a:latin typeface="Arial Black" panose="020B0A04020102020204" pitchFamily="34" charset="0"/>
                  </a:rPr>
                  <a:t>ПСН</a:t>
                </a:r>
                <a:endParaRPr lang="ru-RU" sz="2400" b="1" dirty="0">
                  <a:solidFill>
                    <a:srgbClr val="820000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1401753" y="4390766"/>
              <a:ext cx="4872597" cy="3328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ru-RU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КОРРЕКТИРУЮЩИЙ КОЭФФИЦИЕНТ</a:t>
              </a:r>
              <a:endPara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216937" y="5006866"/>
              <a:ext cx="2400546" cy="4854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200"/>
                </a:lnSpc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В ЗАВИСИМОСТИ </a:t>
              </a:r>
            </a:p>
            <a:p>
              <a:pPr>
                <a:lnSpc>
                  <a:spcPts val="1200"/>
                </a:lnSpc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ОТ МЕСТА ДЕЯТЕЛЬНОСТИ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469176" y="5058379"/>
              <a:ext cx="1013533" cy="310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200"/>
                </a:lnSpc>
              </a:pPr>
              <a:r>
                <a:rPr lang="ru-RU" sz="24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К1</a:t>
              </a:r>
              <a:endParaRPr lang="ru-RU" sz="2400" b="1" dirty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427366" y="5911299"/>
              <a:ext cx="897786" cy="310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200"/>
                </a:lnSpc>
              </a:pPr>
              <a:r>
                <a:rPr lang="ru-RU" sz="24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К2</a:t>
              </a:r>
              <a:endParaRPr lang="ru-RU" sz="2400" b="1" dirty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26113" y="5913482"/>
              <a:ext cx="1870363" cy="5510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200"/>
                </a:lnSpc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В ЗАВИСИМОСТИ </a:t>
              </a:r>
            </a:p>
            <a:p>
              <a:pPr>
                <a:lnSpc>
                  <a:spcPts val="1200"/>
                </a:lnSpc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ОТ ПЛОЩАДИ ОБЪЕКТА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3789277" y="5616088"/>
              <a:ext cx="7348591" cy="909817"/>
              <a:chOff x="4660628" y="5731847"/>
              <a:chExt cx="7348591" cy="909817"/>
            </a:xfrm>
          </p:grpSpPr>
          <p:sp>
            <p:nvSpPr>
              <p:cNvPr id="73" name="Шеврон 72"/>
              <p:cNvSpPr/>
              <p:nvPr/>
            </p:nvSpPr>
            <p:spPr>
              <a:xfrm>
                <a:off x="6080833" y="5776570"/>
                <a:ext cx="1726526" cy="851604"/>
              </a:xfrm>
              <a:prstGeom prst="chevron">
                <a:avLst>
                  <a:gd name="adj" fmla="val 0"/>
                </a:avLst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4660628" y="5994971"/>
                <a:ext cx="1381922" cy="4682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2200"/>
                  </a:lnSpc>
                </a:pPr>
                <a:r>
                  <a:rPr lang="ru-RU" sz="20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1,0</a:t>
                </a:r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 -  </a:t>
                </a:r>
              </a:p>
              <a:p>
                <a:pPr algn="r">
                  <a:lnSpc>
                    <a:spcPts val="2200"/>
                  </a:lnSpc>
                </a:pPr>
                <a:r>
                  <a:rPr lang="ru-RU" sz="20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0,75</a:t>
                </a:r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 -</a:t>
                </a:r>
              </a:p>
              <a:p>
                <a:pPr algn="r">
                  <a:lnSpc>
                    <a:spcPts val="2200"/>
                  </a:lnSpc>
                </a:pPr>
                <a:r>
                  <a:rPr lang="ru-RU" sz="20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0,5</a:t>
                </a:r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 -</a:t>
                </a:r>
                <a:endParaRPr lang="ru-RU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7845774" y="5731847"/>
                <a:ext cx="4163445" cy="90981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2200"/>
                  </a:lnSpc>
                </a:pPr>
                <a:r>
                  <a:rPr lang="ru-RU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до 50 КВ. М.</a:t>
                </a:r>
              </a:p>
              <a:p>
                <a:pPr>
                  <a:lnSpc>
                    <a:spcPts val="2200"/>
                  </a:lnSpc>
                </a:pPr>
                <a:r>
                  <a:rPr lang="ru-RU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свыше 50 до 100 КВ. М.</a:t>
                </a:r>
              </a:p>
              <a:p>
                <a:pPr>
                  <a:lnSpc>
                    <a:spcPts val="2200"/>
                  </a:lnSpc>
                </a:pPr>
                <a:r>
                  <a:rPr lang="ru-RU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свыше 100 КВ. М.</a:t>
                </a:r>
                <a:endPara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6093290" y="6013686"/>
                <a:ext cx="1697421" cy="37443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200"/>
                  </a:lnSpc>
                </a:pPr>
                <a:r>
                  <a:rPr lang="ru-RU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К ЧАСТИ ПЛОЩАДИ</a:t>
                </a:r>
                <a:endParaRPr lang="ru-RU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48" name="Прямоугольник 47"/>
            <p:cNvSpPr/>
            <p:nvPr/>
          </p:nvSpPr>
          <p:spPr>
            <a:xfrm>
              <a:off x="6145455" y="4353242"/>
              <a:ext cx="3190112" cy="4406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100"/>
                </a:lnSpc>
              </a:pPr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ГОРОДСКИЕ ОКРУГА, ПОСЕЛЕНИЯ</a:t>
              </a:r>
            </a:p>
            <a:p>
              <a:pPr>
                <a:lnSpc>
                  <a:spcPts val="1100"/>
                </a:lnSpc>
              </a:pPr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МУНИЦИПАЛЬНЫЕ РАЙОНЫ И ОБРАЗОВАНИЯ</a:t>
              </a: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376963" y="4709441"/>
              <a:ext cx="4230103" cy="1556984"/>
              <a:chOff x="1376963" y="4664853"/>
              <a:chExt cx="4230103" cy="1421890"/>
            </a:xfrm>
          </p:grpSpPr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1376963" y="4683663"/>
                <a:ext cx="5117" cy="1375226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1401753" y="4664853"/>
                <a:ext cx="4205313" cy="19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1386362" y="5344320"/>
                <a:ext cx="631195" cy="322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1386363" y="6086421"/>
                <a:ext cx="631195" cy="322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>
              <a:off x="6189609" y="4758025"/>
              <a:ext cx="856282" cy="646261"/>
              <a:chOff x="6189609" y="4758025"/>
              <a:chExt cx="856282" cy="646261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6302600" y="4896240"/>
                <a:ext cx="743291" cy="4682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0,8</a:t>
                </a:r>
              </a:p>
              <a:p>
                <a:pPr algn="r"/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1,0</a:t>
                </a:r>
                <a:endParaRPr lang="ru-RU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6189609" y="4758025"/>
                <a:ext cx="0" cy="646261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Группа 52"/>
            <p:cNvGrpSpPr/>
            <p:nvPr/>
          </p:nvGrpSpPr>
          <p:grpSpPr>
            <a:xfrm>
              <a:off x="9404402" y="4684767"/>
              <a:ext cx="856281" cy="700852"/>
              <a:chOff x="9404402" y="4684767"/>
              <a:chExt cx="856281" cy="700852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9517392" y="4684767"/>
                <a:ext cx="743291" cy="7008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0,7</a:t>
                </a:r>
              </a:p>
              <a:p>
                <a:pPr algn="r"/>
                <a:r>
                  <a:rPr lang="ru-RU" sz="24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0,9</a:t>
                </a:r>
                <a:endParaRPr lang="ru-RU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9404402" y="4691102"/>
                <a:ext cx="1986" cy="637241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Прямоугольник 91"/>
          <p:cNvSpPr/>
          <p:nvPr/>
        </p:nvSpPr>
        <p:spPr>
          <a:xfrm>
            <a:off x="9397721" y="4459902"/>
            <a:ext cx="2794279" cy="374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100"/>
              </a:lnSpc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СЕЛЬСКИЕ ПОСЕЛЕНИЯ</a:t>
            </a:r>
          </a:p>
          <a:p>
            <a:pPr>
              <a:lnSpc>
                <a:spcPts val="1100"/>
              </a:lnSpc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МЕЖСЕЛЕННАЯ ТЕРРИТОРИЯ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189400" y="4906675"/>
            <a:ext cx="1876678" cy="374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1 ГРУППА (29 МО):</a:t>
            </a:r>
            <a:endParaRPr lang="ru-RU" dirty="0" smtClean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183764" y="5275231"/>
            <a:ext cx="1867452" cy="374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2 ГРУППА (31 МО):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5486087" y="1761861"/>
            <a:ext cx="2065477" cy="741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- РАСХОДЫ</a:t>
            </a:r>
            <a:endParaRPr lang="ru-RU" sz="12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620717" y="2687905"/>
            <a:ext cx="2884822" cy="33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ДЛЯ ПЕРЕШЕДШИХ С ЕНВД (ТОРГОВЛЯ)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501177" y="2756069"/>
            <a:ext cx="2552537" cy="243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</a:t>
            </a:r>
          </a:p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- РАСХОДЫ</a:t>
            </a:r>
            <a:endParaRPr lang="ru-RU" sz="12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2" name="Шеврон 101"/>
          <p:cNvSpPr/>
          <p:nvPr/>
        </p:nvSpPr>
        <p:spPr>
          <a:xfrm>
            <a:off x="5257827" y="3300569"/>
            <a:ext cx="6769073" cy="582878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Шеврон 76"/>
          <p:cNvSpPr/>
          <p:nvPr/>
        </p:nvSpPr>
        <p:spPr>
          <a:xfrm>
            <a:off x="1292046" y="3262316"/>
            <a:ext cx="4194862" cy="636678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615544" y="3416151"/>
            <a:ext cx="3963997" cy="33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НАЛОГ НА ИМУЩЕСТВО ОРГАНИЗАЦИЙ</a:t>
            </a:r>
          </a:p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(ОКВЭД 68.20.2 РАЗДЕЛА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L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)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512340" y="3276698"/>
            <a:ext cx="4936710" cy="27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НАЛОГОВЫЕ ЛЬГОТЫ ПО АРЕНДНОЙ ПЛАТЕ В 2022 г.</a:t>
            </a:r>
          </a:p>
        </p:txBody>
      </p:sp>
      <p:grpSp>
        <p:nvGrpSpPr>
          <p:cNvPr id="137" name="Группа 136"/>
          <p:cNvGrpSpPr/>
          <p:nvPr/>
        </p:nvGrpSpPr>
        <p:grpSpPr>
          <a:xfrm>
            <a:off x="8356721" y="1148101"/>
            <a:ext cx="3258804" cy="374461"/>
            <a:chOff x="8356721" y="1148101"/>
            <a:chExt cx="3258804" cy="37446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356721" y="1148101"/>
              <a:ext cx="800219" cy="3744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ru-RU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2021</a:t>
              </a:r>
              <a:endParaRPr lang="ru-RU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10815306" y="1157409"/>
              <a:ext cx="800219" cy="3647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ru-RU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2022</a:t>
              </a:r>
              <a:endParaRPr lang="ru-RU" b="1" dirty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22" name="Прямоугольник 121"/>
          <p:cNvSpPr/>
          <p:nvPr/>
        </p:nvSpPr>
        <p:spPr>
          <a:xfrm>
            <a:off x="10750470" y="1620339"/>
            <a:ext cx="1486583" cy="1678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200"/>
              </a:lnSpc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5 422</a:t>
            </a:r>
            <a:r>
              <a:rPr lang="en-US" b="1" dirty="0">
                <a:solidFill>
                  <a:srgbClr val="920000"/>
                </a:solidFill>
                <a:latin typeface="Arial Black" panose="020B0A04020102020204" pitchFamily="34" charset="0"/>
              </a:rPr>
              <a:t>*</a:t>
            </a:r>
          </a:p>
          <a:p>
            <a:pPr>
              <a:lnSpc>
                <a:spcPts val="2200"/>
              </a:lnSpc>
            </a:pP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5487862" y="1607214"/>
            <a:ext cx="0" cy="22543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Рисунок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53380" y="2781269"/>
            <a:ext cx="150841" cy="168133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51048" y="3488151"/>
            <a:ext cx="150841" cy="168133"/>
          </a:xfrm>
          <a:prstGeom prst="rect">
            <a:avLst/>
          </a:prstGeom>
        </p:spPr>
      </p:pic>
      <p:sp>
        <p:nvSpPr>
          <p:cNvPr id="100" name="Прямоугольник 99"/>
          <p:cNvSpPr/>
          <p:nvPr/>
        </p:nvSpPr>
        <p:spPr>
          <a:xfrm>
            <a:off x="5577742" y="3518897"/>
            <a:ext cx="6026338" cy="390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умма налога в 2022 году уменьшается на величину снижения арендной платы арендаторам пострадавших отраслей 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1331" y="4881231"/>
            <a:ext cx="18806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действует </a:t>
            </a:r>
            <a:r>
              <a:rPr lang="ru-RU" sz="1100" b="1" dirty="0">
                <a:solidFill>
                  <a:srgbClr val="820000"/>
                </a:solidFill>
                <a:latin typeface="Arial Black" panose="020B0A04020102020204" pitchFamily="34" charset="0"/>
              </a:rPr>
              <a:t>бессрочно</a:t>
            </a:r>
            <a:endParaRPr lang="ru-RU" sz="1100" dirty="0">
              <a:solidFill>
                <a:srgbClr val="82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7528087" y="2715054"/>
            <a:ext cx="1050232" cy="269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4</a:t>
            </a: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%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1</a:t>
            </a:r>
            <a:r>
              <a:rPr lang="en-US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0%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9887928" y="2689408"/>
            <a:ext cx="985656" cy="315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5%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12,5%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508126" y="2016298"/>
            <a:ext cx="1165158" cy="241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5%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501538" y="1786468"/>
            <a:ext cx="1165158" cy="241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1%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374085" y="2657606"/>
            <a:ext cx="1877437" cy="3647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653          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345423" y="2073623"/>
            <a:ext cx="877163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3 045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0732591" y="2643505"/>
            <a:ext cx="1031051" cy="3647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653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5490158" y="1688749"/>
            <a:ext cx="2718438" cy="682155"/>
            <a:chOff x="5490158" y="1688749"/>
            <a:chExt cx="2718438" cy="682155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5501177" y="1688749"/>
              <a:ext cx="2707419" cy="918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flipV="1">
              <a:off x="5490158" y="2361717"/>
              <a:ext cx="2707419" cy="918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Прямая соединительная линия 130"/>
          <p:cNvCxnSpPr/>
          <p:nvPr/>
        </p:nvCxnSpPr>
        <p:spPr>
          <a:xfrm>
            <a:off x="8300061" y="897915"/>
            <a:ext cx="0" cy="22543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10133774" y="423950"/>
            <a:ext cx="1893126" cy="341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en-US" sz="1000" b="1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*</a:t>
            </a: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законопроект 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000"/>
              </a:lnSpc>
            </a:pP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п</a:t>
            </a: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ринят </a:t>
            </a: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во 2 </a:t>
            </a: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чтении </a:t>
            </a:r>
            <a:endParaRPr lang="ru-RU" sz="10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595270" y="5759984"/>
            <a:ext cx="2786601" cy="2513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ru-RU" sz="10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законопроект о продлении </a:t>
            </a:r>
            <a:br>
              <a:rPr lang="ru-RU" sz="10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</a:br>
            <a:r>
              <a:rPr lang="ru-RU" sz="10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на 2022 год принят в 1 чтении </a:t>
            </a:r>
            <a:endParaRPr lang="ru-RU" sz="10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3" name="Группа 122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126" name="Группа 125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132" name="Группа 131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134" name="Группа 133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136" name="Прямая соединительная линия 135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0" name="Прямоугольник 139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ФЕВРАЛЬ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135" name="Прямоугольник 134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4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7" name="Прямая соединительная линия 126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11049567" y="2017118"/>
            <a:ext cx="34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–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198516" y="5891006"/>
            <a:ext cx="1001290" cy="966996"/>
            <a:chOff x="198516" y="5891006"/>
            <a:chExt cx="1001290" cy="96699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198516" y="5891006"/>
              <a:ext cx="1001290" cy="966996"/>
              <a:chOff x="198516" y="5891006"/>
              <a:chExt cx="1001290" cy="966996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198516" y="5891006"/>
                <a:ext cx="1001290" cy="966996"/>
                <a:chOff x="247191" y="5891006"/>
                <a:chExt cx="1001290" cy="966996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247191" y="5891006"/>
                  <a:ext cx="1001290" cy="966996"/>
                  <a:chOff x="399591" y="4875006"/>
                  <a:chExt cx="1001290" cy="966996"/>
                </a:xfrm>
              </p:grpSpPr>
              <p:grpSp>
                <p:nvGrpSpPr>
                  <p:cNvPr id="46" name="Группа 45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Прямоугольник 48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ФЕВРАЛЬ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47" name="Прямоугольник 46"/>
                  <p:cNvSpPr/>
                  <p:nvPr/>
                </p:nvSpPr>
                <p:spPr>
                  <a:xfrm>
                    <a:off x="435560" y="5132903"/>
                    <a:ext cx="965321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5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5" name="Прямоугольник 114"/>
          <p:cNvSpPr/>
          <p:nvPr/>
        </p:nvSpPr>
        <p:spPr>
          <a:xfrm>
            <a:off x="5068344" y="1085967"/>
            <a:ext cx="1712164" cy="723299"/>
          </a:xfrm>
          <a:prstGeom prst="rect">
            <a:avLst/>
          </a:prstGeom>
          <a:noFill/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446856" y="295745"/>
            <a:ext cx="11515716" cy="474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СУБСИДИИ МУНИЦИПАЛЬНЫМ ОБРАЗОВАНИЯМ НА ПОДДЕРЖКУ МСП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815203" y="5901696"/>
            <a:ext cx="446347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ЗАКЛЮЧЕНИЕ СОГЛАШЕНИЯ С ОМСУ ДО 15.02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3861801" y="3087473"/>
            <a:ext cx="5379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ПОДХОДЫ К РАСПРЕДЕЛЕНИЮ СУБСИДИИ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452899" y="1124228"/>
            <a:ext cx="1278904" cy="520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200"/>
              </a:lnSpc>
            </a:pPr>
            <a:r>
              <a:rPr lang="ru-RU" sz="3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180 </a:t>
            </a:r>
            <a:endParaRPr lang="ru-RU" sz="1600" b="1" dirty="0">
              <a:solidFill>
                <a:srgbClr val="8E0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H="1" flipV="1">
            <a:off x="533071" y="1767764"/>
            <a:ext cx="4384053" cy="135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6731803" y="5915600"/>
            <a:ext cx="45311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ЗАКЛЮЧЕНИЕ СОГЛАШЕНИЯ С ОМСУ ДО 15.05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3938104" y="1910534"/>
            <a:ext cx="16503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280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субъектов </a:t>
            </a:r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мсп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получателей поддержки</a:t>
            </a: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000"/>
              </a:lnSpc>
            </a:pPr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420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созданных / сохраненных рабочих мест</a:t>
            </a:r>
            <a:endParaRPr lang="ru-RU" sz="1000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10629862" y="2021363"/>
            <a:ext cx="1489371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о </a:t>
            </a:r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4</a:t>
            </a:r>
            <a:r>
              <a:rPr lang="ru-RU" sz="1400" b="1" dirty="0">
                <a:solidFill>
                  <a:srgbClr val="8E0000"/>
                </a:solidFill>
                <a:latin typeface="Arial Black" panose="020B0A04020102020204" pitchFamily="34" charset="0"/>
              </a:rPr>
              <a:t>50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млн </a:t>
            </a:r>
          </a:p>
          <a:p>
            <a:pPr>
              <a:lnSpc>
                <a:spcPts val="1000"/>
              </a:lnSpc>
            </a:pP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в/б инвестиций</a:t>
            </a: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000"/>
              </a:lnSpc>
            </a:pPr>
            <a:r>
              <a:rPr lang="ru-RU" sz="1400" b="1" dirty="0">
                <a:solidFill>
                  <a:srgbClr val="8E0000"/>
                </a:solidFill>
                <a:latin typeface="Arial Black" panose="020B0A04020102020204" pitchFamily="34" charset="0"/>
              </a:rPr>
              <a:t>4</a:t>
            </a:r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00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созданных / сохраненных рабочих мест</a:t>
            </a:r>
          </a:p>
        </p:txBody>
      </p:sp>
      <p:grpSp>
        <p:nvGrpSpPr>
          <p:cNvPr id="124" name="Группа 123"/>
          <p:cNvGrpSpPr/>
          <p:nvPr/>
        </p:nvGrpSpPr>
        <p:grpSpPr>
          <a:xfrm flipH="1">
            <a:off x="463927" y="3460400"/>
            <a:ext cx="5215501" cy="2376573"/>
            <a:chOff x="1470454" y="1248032"/>
            <a:chExt cx="2898591" cy="749607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 flipH="1">
              <a:off x="1470454" y="1248032"/>
              <a:ext cx="0" cy="749607"/>
            </a:xfrm>
            <a:prstGeom prst="line">
              <a:avLst/>
            </a:prstGeom>
            <a:ln w="22225">
              <a:solidFill>
                <a:srgbClr val="8E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flipV="1">
              <a:off x="1470454" y="1248032"/>
              <a:ext cx="2898591" cy="3496"/>
            </a:xfrm>
            <a:prstGeom prst="line">
              <a:avLst/>
            </a:prstGeom>
            <a:ln w="22225">
              <a:solidFill>
                <a:srgbClr val="8E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Шеврон 126"/>
          <p:cNvSpPr/>
          <p:nvPr/>
        </p:nvSpPr>
        <p:spPr>
          <a:xfrm>
            <a:off x="10151073" y="1935539"/>
            <a:ext cx="456467" cy="835083"/>
          </a:xfrm>
          <a:prstGeom prst="chevron">
            <a:avLst>
              <a:gd name="adj" fmla="val 5213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8" name="Группа 127"/>
          <p:cNvGrpSpPr/>
          <p:nvPr/>
        </p:nvGrpSpPr>
        <p:grpSpPr>
          <a:xfrm>
            <a:off x="6194196" y="3471797"/>
            <a:ext cx="5557781" cy="2371214"/>
            <a:chOff x="1470454" y="1248032"/>
            <a:chExt cx="2898591" cy="749607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 flipH="1">
              <a:off x="1470454" y="1248032"/>
              <a:ext cx="0" cy="749607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flipV="1">
              <a:off x="1470454" y="1248032"/>
              <a:ext cx="2898591" cy="3496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Прямоугольник 130"/>
          <p:cNvSpPr/>
          <p:nvPr/>
        </p:nvSpPr>
        <p:spPr>
          <a:xfrm>
            <a:off x="389872" y="3634547"/>
            <a:ext cx="511286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6985" indent="-285750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РАСПРЕДЕЛЯЮТСЯ МЕЖДУ ВСЕМИ МО</a:t>
            </a:r>
            <a:endParaRPr lang="ru-RU" sz="1100" dirty="0">
              <a:solidFill>
                <a:schemeClr val="tx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6432592" y="3622278"/>
            <a:ext cx="4786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698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ОТБОР ИНВЕСТИЦИОННЫХ ПРОЕКТОВ КОНКУРСНОЙ КОМИССИЕЙ ПО КРИТЕРИЯМ</a:t>
            </a:r>
            <a:endParaRPr lang="ru-RU" sz="1100" dirty="0">
              <a:solidFill>
                <a:schemeClr val="tx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flipH="1">
            <a:off x="76670" y="5887802"/>
            <a:ext cx="12084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5265620" y="1373462"/>
            <a:ext cx="1422184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200"/>
              </a:lnSpc>
            </a:pPr>
            <a:r>
              <a:rPr lang="ru-RU" sz="1200" b="1" dirty="0">
                <a:solidFill>
                  <a:srgbClr val="8E0000"/>
                </a:solidFill>
                <a:latin typeface="Arial Black" panose="020B0A04020102020204" pitchFamily="34" charset="0"/>
              </a:rPr>
              <a:t>МЛН РУБ./ГОД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483065" y="1185626"/>
            <a:ext cx="359669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538163" algn="l"/>
              </a:tabLs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СУБСИДИЯ НА СОЦИАЛЬНО-ЗНАЧИМЫЕ НАПРАВЛЕНИЯ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7678448" y="1174662"/>
            <a:ext cx="451355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tabLst>
                <a:tab pos="538163" algn="l"/>
              </a:tabLs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СУБСИДИЯ НА ИНВЕСТИЦИОННЫЕ ЦЕЛИ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4424524" y="868685"/>
            <a:ext cx="29999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tabLst>
                <a:tab pos="538163" algn="l"/>
              </a:tabLst>
            </a:pPr>
            <a:r>
              <a:rPr lang="ru-RU" sz="16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ОБЩИЙ ЛИМИТ</a:t>
            </a:r>
          </a:p>
        </p:txBody>
      </p:sp>
      <p:grpSp>
        <p:nvGrpSpPr>
          <p:cNvPr id="141" name="Группа 140"/>
          <p:cNvGrpSpPr/>
          <p:nvPr/>
        </p:nvGrpSpPr>
        <p:grpSpPr>
          <a:xfrm>
            <a:off x="382669" y="4914779"/>
            <a:ext cx="4964357" cy="1072609"/>
            <a:chOff x="524647" y="4977541"/>
            <a:chExt cx="4964357" cy="1007454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524647" y="5006938"/>
              <a:ext cx="1940230" cy="978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6985" indent="-285750">
                <a:lnSpc>
                  <a:spcPts val="14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ПРИОРИТЕТНЫЕ ВИДЫ ДЕЯТЕЛЬНОСТИ</a:t>
              </a:r>
            </a:p>
            <a:p>
              <a:pPr marL="285750" marR="6985" indent="-285750">
                <a:lnSpc>
                  <a:spcPts val="16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endParaRPr>
            </a:p>
            <a:p>
              <a:pPr marR="6985">
                <a:lnSpc>
                  <a:spcPts val="1600"/>
                </a:lnSpc>
                <a:spcAft>
                  <a:spcPts val="0"/>
                </a:spcAft>
              </a:pPr>
              <a:endParaRPr lang="ru-RU" sz="1100" dirty="0">
                <a:solidFill>
                  <a:schemeClr val="tx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2578083" y="4991975"/>
              <a:ext cx="2910921" cy="688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marR="6985" indent="-90488">
                <a:lnSpc>
                  <a:spcPts val="1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 социальное предпринимательство</a:t>
              </a:r>
            </a:p>
            <a:p>
              <a:pPr marR="6985">
                <a:lnSpc>
                  <a:spcPts val="1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 </a:t>
              </a: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сфера </a:t>
              </a: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креативной индустрии</a:t>
              </a:r>
            </a:p>
            <a:p>
              <a:pPr marL="90488" marR="6985" indent="-90488">
                <a:lnSpc>
                  <a:spcPts val="1000"/>
                </a:lnSpc>
                <a:spcAft>
                  <a:spcPts val="0"/>
                </a:spcAft>
              </a:pP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 малые обрабатывающие производства</a:t>
              </a:r>
            </a:p>
            <a:p>
              <a:pPr marL="90488" marR="6985" indent="-90488">
                <a:lnSpc>
                  <a:spcPts val="1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 общественное питание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endParaRPr>
            </a:p>
            <a:p>
              <a:pPr marL="90488" marR="6985" indent="-90488">
                <a:lnSpc>
                  <a:spcPts val="1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 </a:t>
              </a: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п</a:t>
              </a: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риоритеты, установленные ОМСУ</a:t>
              </a:r>
            </a:p>
          </p:txBody>
        </p:sp>
        <p:cxnSp>
          <p:nvCxnSpPr>
            <p:cNvPr id="144" name="Прямая соединительная линия 143"/>
            <p:cNvCxnSpPr/>
            <p:nvPr/>
          </p:nvCxnSpPr>
          <p:spPr>
            <a:xfrm flipH="1">
              <a:off x="2499045" y="4977541"/>
              <a:ext cx="506" cy="871847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Группа 144"/>
          <p:cNvGrpSpPr/>
          <p:nvPr/>
        </p:nvGrpSpPr>
        <p:grpSpPr>
          <a:xfrm>
            <a:off x="386365" y="4014428"/>
            <a:ext cx="4796003" cy="819712"/>
            <a:chOff x="518779" y="3899851"/>
            <a:chExt cx="4796003" cy="819712"/>
          </a:xfrm>
        </p:grpSpPr>
        <p:sp>
          <p:nvSpPr>
            <p:cNvPr id="146" name="Прямоугольник 145"/>
            <p:cNvSpPr/>
            <p:nvPr/>
          </p:nvSpPr>
          <p:spPr>
            <a:xfrm>
              <a:off x="2570596" y="3941748"/>
              <a:ext cx="2744186" cy="5561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7313" marR="6985" indent="-87313">
                <a:lnSpc>
                  <a:spcPts val="12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-численность МСП в МО</a:t>
              </a:r>
            </a:p>
            <a:p>
              <a:pPr marL="87313" marR="6985" indent="-87313">
                <a:lnSpc>
                  <a:spcPts val="12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-уровень бюджетного обеспечения</a:t>
              </a:r>
            </a:p>
            <a:p>
              <a:pPr marL="87313" marR="6985" indent="-87313">
                <a:lnSpc>
                  <a:spcPts val="12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-уровень безработицы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518779" y="3899851"/>
              <a:ext cx="2508496" cy="8197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6985" indent="-285750">
                <a:lnSpc>
                  <a:spcPts val="14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РАЗМЕР ОПРЕДЕЛЯЕТСЯ РАСЧЕТНЫМ СПОСОБОМ</a:t>
              </a:r>
              <a:endParaRPr lang="ru-RU" sz="1100" dirty="0">
                <a:solidFill>
                  <a:schemeClr val="tx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8" name="Прямая соединительная линия 147"/>
            <p:cNvCxnSpPr/>
            <p:nvPr/>
          </p:nvCxnSpPr>
          <p:spPr>
            <a:xfrm flipH="1">
              <a:off x="2486067" y="3927974"/>
              <a:ext cx="3164" cy="69973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Шеврон 148"/>
          <p:cNvSpPr/>
          <p:nvPr/>
        </p:nvSpPr>
        <p:spPr>
          <a:xfrm>
            <a:off x="3468380" y="1922388"/>
            <a:ext cx="456467" cy="868629"/>
          </a:xfrm>
          <a:prstGeom prst="chevron">
            <a:avLst>
              <a:gd name="adj" fmla="val 5213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6432592" y="4472947"/>
            <a:ext cx="47867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6985" indent="-285750">
              <a:lnSpc>
                <a:spcPts val="1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НОВОВВЕДЕНИЯ:</a:t>
            </a:r>
            <a:endParaRPr lang="ru-RU" sz="1100" dirty="0">
              <a:solidFill>
                <a:schemeClr val="tx2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151" name="Группа 150"/>
          <p:cNvGrpSpPr/>
          <p:nvPr/>
        </p:nvGrpSpPr>
        <p:grpSpPr>
          <a:xfrm>
            <a:off x="6722449" y="1770000"/>
            <a:ext cx="5118478" cy="1063479"/>
            <a:chOff x="6722449" y="1770000"/>
            <a:chExt cx="5118478" cy="1063479"/>
          </a:xfrm>
        </p:grpSpPr>
        <p:sp>
          <p:nvSpPr>
            <p:cNvPr id="152" name="Прямоугольник 151"/>
            <p:cNvSpPr/>
            <p:nvPr/>
          </p:nvSpPr>
          <p:spPr>
            <a:xfrm>
              <a:off x="9079946" y="2492242"/>
              <a:ext cx="1019831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800"/>
                </a:lnSpc>
                <a:tabLst>
                  <a:tab pos="538163" algn="l"/>
                </a:tabLst>
              </a:pPr>
              <a:r>
                <a:rPr lang="ru-RU" sz="1200" b="1" dirty="0" smtClean="0">
                  <a:solidFill>
                    <a:srgbClr val="8E0000"/>
                  </a:solidFill>
                  <a:latin typeface="Arial Black" panose="020B0A04020102020204" pitchFamily="34" charset="0"/>
                </a:rPr>
                <a:t>МЛН </a:t>
              </a:r>
              <a:r>
                <a:rPr lang="ru-RU" sz="1200" b="1" dirty="0">
                  <a:solidFill>
                    <a:srgbClr val="8E0000"/>
                  </a:solidFill>
                  <a:latin typeface="Arial Black" panose="020B0A04020102020204" pitchFamily="34" charset="0"/>
                </a:rPr>
                <a:t>РУБ.</a:t>
              </a:r>
            </a:p>
          </p:txBody>
        </p:sp>
        <p:grpSp>
          <p:nvGrpSpPr>
            <p:cNvPr id="153" name="Группа 152"/>
            <p:cNvGrpSpPr/>
            <p:nvPr/>
          </p:nvGrpSpPr>
          <p:grpSpPr>
            <a:xfrm>
              <a:off x="6722449" y="1770000"/>
              <a:ext cx="5118478" cy="1063479"/>
              <a:chOff x="6722449" y="1770000"/>
              <a:chExt cx="5118478" cy="1063479"/>
            </a:xfrm>
          </p:grpSpPr>
          <p:sp>
            <p:nvSpPr>
              <p:cNvPr id="154" name="Прямоугольник 153"/>
              <p:cNvSpPr/>
              <p:nvPr/>
            </p:nvSpPr>
            <p:spPr>
              <a:xfrm>
                <a:off x="8577997" y="1875804"/>
                <a:ext cx="1422184" cy="50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3200"/>
                  </a:lnSpc>
                </a:pPr>
                <a:r>
                  <a:rPr lang="ru-RU" sz="1200" b="1" dirty="0">
                    <a:solidFill>
                      <a:srgbClr val="8E0000"/>
                    </a:solidFill>
                    <a:latin typeface="Arial Black" panose="020B0A04020102020204" pitchFamily="34" charset="0"/>
                  </a:rPr>
                  <a:t>МЛН РУБ./ГОД</a:t>
                </a:r>
              </a:p>
            </p:txBody>
          </p:sp>
          <p:grpSp>
            <p:nvGrpSpPr>
              <p:cNvPr id="155" name="Группа 154"/>
              <p:cNvGrpSpPr/>
              <p:nvPr/>
            </p:nvGrpSpPr>
            <p:grpSpPr>
              <a:xfrm>
                <a:off x="6722449" y="1770000"/>
                <a:ext cx="5118478" cy="1063479"/>
                <a:chOff x="6722449" y="1770000"/>
                <a:chExt cx="5118478" cy="1063479"/>
              </a:xfrm>
            </p:grpSpPr>
            <p:grpSp>
              <p:nvGrpSpPr>
                <p:cNvPr id="156" name="Группа 155"/>
                <p:cNvGrpSpPr/>
                <p:nvPr/>
              </p:nvGrpSpPr>
              <p:grpSpPr>
                <a:xfrm>
                  <a:off x="6990476" y="1770000"/>
                  <a:ext cx="4850451" cy="1063479"/>
                  <a:chOff x="7871194" y="1728785"/>
                  <a:chExt cx="5611950" cy="1063479"/>
                </a:xfrm>
              </p:grpSpPr>
              <p:sp>
                <p:nvSpPr>
                  <p:cNvPr id="159" name="Прямоугольник 158"/>
                  <p:cNvSpPr/>
                  <p:nvPr/>
                </p:nvSpPr>
                <p:spPr>
                  <a:xfrm>
                    <a:off x="8974116" y="1836021"/>
                    <a:ext cx="2381897" cy="52073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ts val="3200"/>
                      </a:lnSpc>
                    </a:pPr>
                    <a:r>
                      <a:rPr lang="ru-RU" sz="2000" b="1" dirty="0" smtClean="0">
                        <a:solidFill>
                          <a:srgbClr val="8E0000"/>
                        </a:solidFill>
                        <a:latin typeface="Arial Black" panose="020B0A04020102020204" pitchFamily="34" charset="0"/>
                      </a:rPr>
                      <a:t>100</a:t>
                    </a:r>
                    <a:endParaRPr lang="ru-RU" sz="2000" b="1" dirty="0">
                      <a:solidFill>
                        <a:srgbClr val="8E0000"/>
                      </a:solidFill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160" name="Прямая соединительная линия 159"/>
                  <p:cNvCxnSpPr/>
                  <p:nvPr/>
                </p:nvCxnSpPr>
                <p:spPr>
                  <a:xfrm>
                    <a:off x="7871194" y="1728785"/>
                    <a:ext cx="5611950" cy="163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1" name="Прямоугольник 160"/>
                  <p:cNvSpPr/>
                  <p:nvPr/>
                </p:nvSpPr>
                <p:spPr>
                  <a:xfrm>
                    <a:off x="8851012" y="2459224"/>
                    <a:ext cx="3541524" cy="33304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ts val="1800"/>
                      </a:lnSpc>
                      <a:tabLst>
                        <a:tab pos="538163" algn="l"/>
                      </a:tabLst>
                    </a:pPr>
                    <a:r>
                      <a:rPr lang="ru-RU" sz="2000" b="1" dirty="0" smtClean="0">
                        <a:solidFill>
                          <a:srgbClr val="8E0000"/>
                        </a:solidFill>
                        <a:latin typeface="Arial Black" panose="020B0A04020102020204" pitchFamily="34" charset="0"/>
                      </a:rPr>
                      <a:t> 0,3 – 15 </a:t>
                    </a:r>
                    <a:endParaRPr lang="ru-RU" sz="1200" b="1" dirty="0" smtClean="0">
                      <a:solidFill>
                        <a:srgbClr val="8E0000"/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sp>
              <p:nvSpPr>
                <p:cNvPr id="157" name="Прямоугольник 156"/>
                <p:cNvSpPr/>
                <p:nvPr/>
              </p:nvSpPr>
              <p:spPr>
                <a:xfrm>
                  <a:off x="6722449" y="2333849"/>
                  <a:ext cx="138920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2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rPr>
                    <a:t>РАЗМЕР </a:t>
                  </a:r>
                  <a:r>
                    <a:rPr lang="ru-RU" sz="12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rPr>
                    <a:t>СУБСИДИИ: </a:t>
                  </a:r>
                  <a:endParaRPr lang="ru-RU" sz="12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>
                <a:xfrm>
                  <a:off x="6744404" y="2015675"/>
                  <a:ext cx="1423087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2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rPr>
                    <a:t>ЛИМИТЫ:</a:t>
                  </a:r>
                  <a:endParaRPr lang="ru-RU" sz="12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162" name="Прямоугольник 161"/>
          <p:cNvSpPr/>
          <p:nvPr/>
        </p:nvSpPr>
        <p:spPr>
          <a:xfrm>
            <a:off x="433506" y="2303039"/>
            <a:ext cx="1496259" cy="467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РАЗМЕР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СУБСИДИИ: 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441521" y="1993367"/>
            <a:ext cx="1423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ЛИМИТЫ: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2492123" y="2416151"/>
            <a:ext cx="10198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tabLst>
                <a:tab pos="538163" algn="l"/>
              </a:tabLst>
            </a:pP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МЛН </a:t>
            </a:r>
            <a:r>
              <a:rPr lang="ru-RU" sz="1200" b="1" dirty="0">
                <a:solidFill>
                  <a:srgbClr val="8E0000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2078406" y="1842335"/>
            <a:ext cx="1623454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ru-RU" sz="1200" b="1" dirty="0">
                <a:solidFill>
                  <a:srgbClr val="8E0000"/>
                </a:solidFill>
                <a:latin typeface="Arial Black" panose="020B0A04020102020204" pitchFamily="34" charset="0"/>
              </a:rPr>
              <a:t>МЛН </a:t>
            </a: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РУБ</a:t>
            </a:r>
            <a:r>
              <a:rPr lang="ru-RU" sz="1200" b="1" dirty="0">
                <a:solidFill>
                  <a:srgbClr val="8E0000"/>
                </a:solidFill>
                <a:latin typeface="Arial Black" panose="020B0A04020102020204" pitchFamily="34" charset="0"/>
              </a:rPr>
              <a:t>./ГОД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1594860" y="1856357"/>
            <a:ext cx="1879580" cy="520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200"/>
              </a:lnSpc>
            </a:pPr>
            <a:r>
              <a:rPr lang="ru-RU" sz="20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80</a:t>
            </a:r>
            <a:endParaRPr lang="ru-RU" sz="2000" b="1" dirty="0">
              <a:solidFill>
                <a:srgbClr val="8E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1556317" y="2434103"/>
            <a:ext cx="17705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>
                <a:tab pos="538163" algn="l"/>
              </a:tabLst>
            </a:pP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ДО</a:t>
            </a:r>
            <a:r>
              <a:rPr lang="ru-RU" sz="20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 0,5 </a:t>
            </a:r>
            <a:endParaRPr lang="ru-RU" sz="1200" b="1" dirty="0" smtClean="0">
              <a:solidFill>
                <a:srgbClr val="8E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8" name="Стрелка вправо 167"/>
          <p:cNvSpPr/>
          <p:nvPr/>
        </p:nvSpPr>
        <p:spPr>
          <a:xfrm>
            <a:off x="6843451" y="1128006"/>
            <a:ext cx="834997" cy="538264"/>
          </a:xfrm>
          <a:prstGeom prst="rightArrow">
            <a:avLst>
              <a:gd name="adj1" fmla="val 55976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Стрелка вправо 168"/>
          <p:cNvSpPr/>
          <p:nvPr/>
        </p:nvSpPr>
        <p:spPr>
          <a:xfrm rot="10800000">
            <a:off x="4079761" y="1175651"/>
            <a:ext cx="940111" cy="538264"/>
          </a:xfrm>
          <a:prstGeom prst="rightArrow">
            <a:avLst>
              <a:gd name="adj1" fmla="val 55976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0" name="Прямая соединительная линия 169"/>
          <p:cNvCxnSpPr>
            <a:stCxn id="137" idx="2"/>
          </p:cNvCxnSpPr>
          <p:nvPr/>
        </p:nvCxnSpPr>
        <p:spPr>
          <a:xfrm flipH="1">
            <a:off x="5975216" y="1876164"/>
            <a:ext cx="1496" cy="95664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Группа 170"/>
          <p:cNvGrpSpPr/>
          <p:nvPr/>
        </p:nvGrpSpPr>
        <p:grpSpPr>
          <a:xfrm>
            <a:off x="9367823" y="4839658"/>
            <a:ext cx="2512615" cy="553998"/>
            <a:chOff x="8650790" y="4890541"/>
            <a:chExt cx="1639590" cy="553998"/>
          </a:xfrm>
        </p:grpSpPr>
        <p:sp>
          <p:nvSpPr>
            <p:cNvPr id="172" name="Прямоугольник 171"/>
            <p:cNvSpPr/>
            <p:nvPr/>
          </p:nvSpPr>
          <p:spPr>
            <a:xfrm>
              <a:off x="8829438" y="4890541"/>
              <a:ext cx="146094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6985">
                <a:lnSpc>
                  <a:spcPts val="1200"/>
                </a:lnSpc>
              </a:pPr>
              <a:r>
                <a:rPr lang="ru-RU" sz="1600" b="1" dirty="0" smtClean="0">
                  <a:solidFill>
                    <a:srgbClr val="8E0000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исключение из числа поддерживаемых с/х</a:t>
              </a:r>
              <a:r>
                <a:rPr lang="ru-RU" sz="1100" dirty="0" smtClean="0">
                  <a:solidFill>
                    <a:srgbClr val="8E0000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b="1" dirty="0" smtClean="0">
                  <a:solidFill>
                    <a:srgbClr val="8E0000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видов деятельности</a:t>
              </a:r>
              <a:endParaRPr lang="ru-RU" sz="1100" dirty="0">
                <a:solidFill>
                  <a:srgbClr val="8E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Шеврон 172"/>
            <p:cNvSpPr/>
            <p:nvPr/>
          </p:nvSpPr>
          <p:spPr>
            <a:xfrm rot="5400000">
              <a:off x="8638842" y="4956218"/>
              <a:ext cx="180248" cy="156352"/>
            </a:xfrm>
            <a:prstGeom prst="chevron">
              <a:avLst>
                <a:gd name="adj" fmla="val 52132"/>
              </a:avLst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6871179" y="4832904"/>
            <a:ext cx="2041171" cy="592470"/>
            <a:chOff x="6870209" y="4890541"/>
            <a:chExt cx="1676345" cy="592470"/>
          </a:xfrm>
        </p:grpSpPr>
        <p:sp>
          <p:nvSpPr>
            <p:cNvPr id="175" name="Прямоугольник 174"/>
            <p:cNvSpPr/>
            <p:nvPr/>
          </p:nvSpPr>
          <p:spPr>
            <a:xfrm>
              <a:off x="7037355" y="4890541"/>
              <a:ext cx="1509199" cy="592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6985">
                <a:lnSpc>
                  <a:spcPts val="1300"/>
                </a:lnSpc>
                <a:spcAft>
                  <a:spcPts val="0"/>
                </a:spcAft>
              </a:pPr>
              <a:r>
                <a:rPr lang="ru-RU" sz="1600" b="1" dirty="0" smtClean="0">
                  <a:solidFill>
                    <a:srgbClr val="8E0000"/>
                  </a:solidFill>
                  <a:latin typeface="Arial Narrow" panose="020B0606020202030204" pitchFamily="34" charset="0"/>
                  <a:ea typeface="Calibri" panose="020F0502020204030204" pitchFamily="34" charset="0"/>
                </a:rPr>
                <a:t>единый рейтинг проектов (вместо рейтинга МО)</a:t>
              </a:r>
              <a:endParaRPr lang="ru-RU" sz="1100" dirty="0">
                <a:solidFill>
                  <a:srgbClr val="8E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Шеврон 175"/>
            <p:cNvSpPr/>
            <p:nvPr/>
          </p:nvSpPr>
          <p:spPr>
            <a:xfrm rot="5400000">
              <a:off x="6857553" y="4978444"/>
              <a:ext cx="180248" cy="154936"/>
            </a:xfrm>
            <a:prstGeom prst="chevron">
              <a:avLst>
                <a:gd name="adj" fmla="val 52132"/>
              </a:avLst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77" name="Прямоугольник 176"/>
          <p:cNvSpPr/>
          <p:nvPr/>
        </p:nvSpPr>
        <p:spPr>
          <a:xfrm>
            <a:off x="1565735" y="2887634"/>
            <a:ext cx="1770558" cy="33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>
                <a:tab pos="538163" algn="l"/>
              </a:tabLst>
            </a:pP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ДО</a:t>
            </a:r>
            <a:r>
              <a:rPr lang="ru-RU" sz="20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 0,1 </a:t>
            </a:r>
            <a:endParaRPr lang="ru-RU" sz="1200" b="1" dirty="0" smtClean="0">
              <a:solidFill>
                <a:srgbClr val="8E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473509" y="2895636"/>
            <a:ext cx="10198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tabLst>
                <a:tab pos="538163" algn="l"/>
              </a:tabLst>
            </a:pPr>
            <a:r>
              <a:rPr lang="ru-RU" sz="12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МЛН </a:t>
            </a:r>
            <a:r>
              <a:rPr lang="ru-RU" sz="1200" b="1" dirty="0">
                <a:solidFill>
                  <a:srgbClr val="8E0000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1864608" y="3129007"/>
            <a:ext cx="1459054" cy="2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для </a:t>
            </a:r>
            <a:r>
              <a:rPr lang="ru-RU" sz="1000" b="1" dirty="0" err="1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самозанятых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0131" y="244059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ИНСТРУМЕНТЫ </a:t>
            </a:r>
            <a:r>
              <a:rPr kumimoji="0" lang="ru-RU" sz="3200" b="1" i="0" u="none" strike="noStrike" kern="1200" cap="none" spc="0" normalizeH="0" baseline="0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ФИНАНСОВОЙ </a:t>
            </a:r>
            <a:r>
              <a:rPr kumimoji="0" lang="ru-RU" sz="3200" b="1" i="0" u="none" strike="noStrike" kern="1200" cap="none" spc="0" normalizeH="0" baseline="0" noProof="0" dirty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ПОДДЕРЖКИ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60275" y="1388921"/>
            <a:ext cx="6353569" cy="924745"/>
            <a:chOff x="5984886" y="2385591"/>
            <a:chExt cx="8610382" cy="92474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984886" y="2385591"/>
              <a:ext cx="827852" cy="9247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3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7037274" y="2778899"/>
              <a:ext cx="7557994" cy="0"/>
            </a:xfrm>
            <a:prstGeom prst="line">
              <a:avLst/>
            </a:prstGeom>
            <a:ln>
              <a:solidFill>
                <a:srgbClr val="8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/>
          <p:cNvSpPr/>
          <p:nvPr/>
        </p:nvSpPr>
        <p:spPr>
          <a:xfrm>
            <a:off x="1061446" y="1233611"/>
            <a:ext cx="5590652" cy="474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ГРАНТЫ </a:t>
            </a:r>
            <a:r>
              <a:rPr lang="ru-RU" sz="2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СОЦИАЛЬНЫМ</a:t>
            </a:r>
          </a:p>
          <a:p>
            <a:pPr lvl="0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ПРЕДПРИНИМАТЕЛЯМ</a:t>
            </a:r>
            <a:endParaRPr lang="ru-RU" sz="20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60275" y="3256737"/>
            <a:ext cx="5972466" cy="924745"/>
            <a:chOff x="12829071" y="2473223"/>
            <a:chExt cx="5972466" cy="924745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3676550" y="2547826"/>
              <a:ext cx="5124987" cy="5178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ts val="2200"/>
                </a:lnSpc>
                <a:defRPr/>
              </a:pPr>
              <a:r>
                <a:rPr lang="ru-RU" sz="2000" b="1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СОЦИАЛЬНЫЙ </a:t>
              </a:r>
              <a:r>
                <a:rPr lang="ru-RU" sz="2000" b="1" dirty="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КОНТРАКТ</a:t>
              </a:r>
              <a:endParaRPr lang="ru-RU" sz="2000" b="1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2829071" y="2473223"/>
              <a:ext cx="827852" cy="9247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3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061446" y="1586538"/>
            <a:ext cx="3530991" cy="1132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ДО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500,0 ТЫС. РУБЛЕЙ</a:t>
            </a:r>
          </a:p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ДО 1,0 МЛН РУБЛЕЙ</a:t>
            </a:r>
          </a:p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(АРКТИЧЕСКАЯ ЗОНА)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20009" y="3750922"/>
            <a:ext cx="5308220" cy="723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ВЕДЕНИЕ ПРЕДПРИНИМАТЕЛЬСКОЙ ДЕЯТЕЛЬНОСТИ ДО 250,0 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ТЫС. 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61446" y="5283487"/>
            <a:ext cx="4254752" cy="874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РАЗМЕРЕ МРОТ НА 1 СОТРУДНИКА ЗА ПЕРИОД ПРИОСТАНОВКИ (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ДЕТСКИЕ ЦЕНТРЫ), РАСПОЛОЖЕННЫЕ В ТРЦ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60275" y="4817677"/>
            <a:ext cx="11675478" cy="1027631"/>
            <a:chOff x="259533" y="4927032"/>
            <a:chExt cx="11675478" cy="1027631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119267" y="4927032"/>
              <a:ext cx="10815744" cy="4744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ГРАНТЫ ПОСТРАДАВШИМ</a:t>
              </a:r>
            </a:p>
            <a:p>
              <a:r>
                <a:rPr lang="ru-RU" sz="2000" b="1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ОТРАСЛЯМ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59533" y="5029918"/>
              <a:ext cx="809856" cy="9247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3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5400" b="1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3</a:t>
              </a:r>
              <a:endPara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44" name="Группа 43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46" name="Группа 45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48" name="Группа 47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1" name="Прямоугольник 50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ФЕВРАЛЬ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49" name="Прямоугольник 48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6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Прямоугольник 28"/>
          <p:cNvSpPr/>
          <p:nvPr/>
        </p:nvSpPr>
        <p:spPr>
          <a:xfrm>
            <a:off x="3862028" y="1834116"/>
            <a:ext cx="2508051" cy="453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rgbClr val="820000"/>
                </a:solidFill>
                <a:latin typeface="Arial Black" panose="020B0A04020102020204" pitchFamily="34" charset="0"/>
              </a:rPr>
              <a:t>ЛИМИТЫ НА 2022 ГОД  - 10,7 МЛН РУБЛЕЙ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001875" y="3719109"/>
            <a:ext cx="5577016" cy="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88127" y="5382935"/>
            <a:ext cx="5577016" cy="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10536" y="1113543"/>
            <a:ext cx="610869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4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7121405" y="1379408"/>
            <a:ext cx="5280294" cy="1630286"/>
            <a:chOff x="904735" y="2264650"/>
            <a:chExt cx="5280294" cy="1357073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3454715" y="2951578"/>
              <a:ext cx="2730314" cy="6169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ПОКРЫТИЕ КАССОВЫХ РАЗРЫВОВ 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4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1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 Black" panose="020B0A04020102020204" pitchFamily="34" charset="0"/>
                </a:rPr>
                <a:t>ИНВЕСТИЦИОННЫЕ ЦЕЛИ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905792" y="2610342"/>
              <a:ext cx="5028257" cy="5245"/>
            </a:xfrm>
            <a:prstGeom prst="line">
              <a:avLst/>
            </a:prstGeom>
            <a:ln>
              <a:solidFill>
                <a:srgbClr val="8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ямоугольник 54"/>
            <p:cNvSpPr/>
            <p:nvPr/>
          </p:nvSpPr>
          <p:spPr>
            <a:xfrm>
              <a:off x="914102" y="2264650"/>
              <a:ext cx="4429848" cy="310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МИКРОЗАЙМЫ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904735" y="3260034"/>
              <a:ext cx="2385609" cy="3616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РАЗМЕР 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ПРОЦЕНТНОЙ СТАВКИ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ОТ </a:t>
              </a: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3</a:t>
              </a:r>
              <a:r>
                <a:rPr kumimoji="0" lang="ru-RU" sz="1400" b="1" i="0" u="none" strike="noStrike" kern="1200" cap="none" spc="0" normalizeH="0" noProof="0" dirty="0" smtClean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 </a:t>
              </a:r>
              <a:r>
                <a:rPr kumimoji="0" lang="ru-RU" sz="1400" b="1" i="0" u="none" strike="noStrike" kern="1200" cap="none" spc="0" normalizeH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ДО </a:t>
              </a:r>
              <a:r>
                <a:rPr lang="ru-RU" sz="14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8,5</a:t>
              </a:r>
              <a:r>
                <a:rPr kumimoji="0" lang="ru-RU" sz="1400" b="1" i="0" u="none" strike="noStrike" kern="1200" cap="none" spc="0" normalizeH="0" noProof="0" dirty="0" smtClean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%</a:t>
              </a:r>
              <a:endParaRPr kumimoji="0" lang="ru-RU" sz="1400" b="1" i="0" u="none" strike="noStrike" kern="1200" cap="none" spc="0" normalizeH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928649" y="2709945"/>
              <a:ext cx="3184564" cy="3616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ДО 5 МЛН РУБ.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НА СРОК ДО 3 ЛЕТ </a:t>
              </a:r>
            </a:p>
          </p:txBody>
        </p:sp>
      </p:grpSp>
      <p:sp>
        <p:nvSpPr>
          <p:cNvPr id="58" name="Шеврон 57"/>
          <p:cNvSpPr/>
          <p:nvPr/>
        </p:nvSpPr>
        <p:spPr>
          <a:xfrm>
            <a:off x="9160464" y="2012045"/>
            <a:ext cx="370464" cy="1114815"/>
          </a:xfrm>
          <a:prstGeom prst="chevron">
            <a:avLst>
              <a:gd name="adj" fmla="val 6464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204447" y="1546608"/>
            <a:ext cx="18277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744830"/>
                </a:solidFill>
                <a:latin typeface="Arial Black" panose="020B0A04020102020204" pitchFamily="34" charset="0"/>
              </a:rPr>
              <a:t>WWW.</a:t>
            </a:r>
            <a:r>
              <a:rPr lang="ru-RU" sz="900" dirty="0">
                <a:solidFill>
                  <a:srgbClr val="744830"/>
                </a:solidFill>
                <a:latin typeface="Arial Black" panose="020B0A04020102020204" pitchFamily="34" charset="0"/>
              </a:rPr>
              <a:t>МОЙБИЗНЕС-24.РФ</a:t>
            </a:r>
          </a:p>
        </p:txBody>
      </p:sp>
      <p:pic>
        <p:nvPicPr>
          <p:cNvPr id="60" name="Picture 6" descr="В Коми введен федеральный фирменный стиль &quot;Мой бизнес&quot; | Комиинформ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0" t="15319" r="13421" b="18503"/>
          <a:stretch/>
        </p:blipFill>
        <p:spPr bwMode="auto">
          <a:xfrm>
            <a:off x="10310987" y="732293"/>
            <a:ext cx="1614663" cy="82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Группа 60"/>
          <p:cNvGrpSpPr/>
          <p:nvPr/>
        </p:nvGrpSpPr>
        <p:grpSpPr>
          <a:xfrm>
            <a:off x="6589543" y="3921323"/>
            <a:ext cx="5742592" cy="1561660"/>
            <a:chOff x="12829071" y="2502445"/>
            <a:chExt cx="5742592" cy="1561660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13446676" y="2741866"/>
              <a:ext cx="5124987" cy="5178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ПОРУЧИТЕЛЬСТВА</a:t>
              </a:r>
            </a:p>
            <a:p>
              <a:pPr marL="0" marR="0" lvl="0" indent="0" algn="l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12829071" y="2502445"/>
              <a:ext cx="3756958" cy="1561660"/>
              <a:chOff x="12807458" y="2247430"/>
              <a:chExt cx="3756958" cy="1561660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12807458" y="2247430"/>
                <a:ext cx="827852" cy="9247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ts val="3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5400" b="1" dirty="0">
                    <a:solidFill>
                      <a:schemeClr val="tx2"/>
                    </a:solidFill>
                    <a:latin typeface="Arial Black" panose="020B0A04020102020204" pitchFamily="34" charset="0"/>
                  </a:rPr>
                  <a:t>5</a:t>
                </a:r>
                <a:endParaRPr kumimoji="0" lang="ru-RU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13486975" y="2862078"/>
                <a:ext cx="2699535" cy="3616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Black" panose="020B0A04020102020204" pitchFamily="34" charset="0"/>
                    <a:cs typeface="Arial" panose="020B0604020202020204" pitchFamily="34" charset="0"/>
                  </a:rPr>
                  <a:t>ОБЕСПЕЧЕНИЕ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uLnTx/>
                    <a:uFillTx/>
                    <a:latin typeface="Arial Black" panose="020B0A04020102020204" pitchFamily="34" charset="0"/>
                    <a:cs typeface="Arial" panose="020B0604020202020204" pitchFamily="34" charset="0"/>
                  </a:rPr>
                  <a:t>ВЫДАЧИ ПОРУЧИТЕЛЬСТВ</a:t>
                </a:r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3516035" y="3411596"/>
                <a:ext cx="3048381" cy="39749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1400"/>
                  </a:lnSpc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E0000"/>
                    </a:solidFill>
                    <a:effectLst/>
                    <a:uLnTx/>
                    <a:uFillTx/>
                    <a:latin typeface="Arial Black" panose="020B0A04020102020204" pitchFamily="34" charset="0"/>
                    <a:cs typeface="Arial" panose="020B0604020202020204" pitchFamily="34" charset="0"/>
                  </a:rPr>
                  <a:t>НА </a:t>
                </a:r>
                <a:r>
                  <a:rPr lang="ru-RU" sz="1200" b="1" dirty="0">
                    <a:solidFill>
                      <a:srgbClr val="8E0000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СУММУ ДО 25 МЛН РУБЛЕЙ,</a:t>
                </a:r>
                <a:br>
                  <a:rPr lang="ru-RU" sz="1200" b="1" dirty="0">
                    <a:solidFill>
                      <a:srgbClr val="8E0000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</a:br>
                <a:r>
                  <a:rPr lang="ru-RU" sz="1200" b="1" dirty="0">
                    <a:solidFill>
                      <a:srgbClr val="8E0000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НО НЕ БОЛЕЕ 50 % </a:t>
                </a:r>
                <a:br>
                  <a:rPr lang="ru-RU" sz="1200" b="1" dirty="0">
                    <a:solidFill>
                      <a:srgbClr val="8E0000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</a:br>
                <a:r>
                  <a:rPr lang="ru-RU" sz="1200" b="1" dirty="0">
                    <a:solidFill>
                      <a:srgbClr val="8E0000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ОТ СУММЫ КРЕДИТА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820000"/>
                  </a:solidFill>
                  <a:effectLst/>
                  <a:uLnTx/>
                  <a:uFillTx/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68" name="Прямая соединительная линия 67"/>
          <p:cNvCxnSpPr/>
          <p:nvPr/>
        </p:nvCxnSpPr>
        <p:spPr>
          <a:xfrm>
            <a:off x="7207148" y="4448789"/>
            <a:ext cx="4825043" cy="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872812" y="1930708"/>
            <a:ext cx="2151021" cy="377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А2. Эффективность процедур </a:t>
            </a:r>
            <a:b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 выдаче разрешений </a:t>
            </a:r>
            <a:b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строительство 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 1.1 Наличие и качество законодательства о поддержке инвестиционной деятельности </a:t>
            </a: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 3.2 Каналы прямой связи инвестора с руководством субъекта 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>
              <a:lnSpc>
                <a:spcPts val="1000"/>
              </a:lnSpc>
            </a:pP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 3.2 Доля контрактов с СМСП в общем объеме государственных и муниципальных контрактов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9938563" y="1225096"/>
            <a:ext cx="2143947" cy="470018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983" y="238805"/>
            <a:ext cx="10515600" cy="417193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СОВЕРШЕНСТВОВАНИЕ ДЕЯТЕЛЬНОСТИ ОМСУ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008" y="1337189"/>
            <a:ext cx="2264730" cy="1245299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Серия встреч «Услышать бизнес» </a:t>
            </a:r>
          </a:p>
          <a:p>
            <a:pPr marL="8890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Встречи с предпринимателями </a:t>
            </a:r>
            <a:b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в 52 муниципальных образованиях края с участием агентства МСП и организаций инфраструктуры поддержки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334609" y="2279161"/>
            <a:ext cx="6001723" cy="1548656"/>
          </a:xfrm>
          <a:prstGeom prst="rect">
            <a:avLst/>
          </a:prstGeom>
          <a:ln>
            <a:noFill/>
          </a:ln>
        </p:spPr>
        <p:txBody>
          <a:bodyPr vert="horz" lIns="91440" tIns="45721" rIns="91440" bIns="4572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Муниципальные команды во главе 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 инвестиционным уполномоченным </a:t>
            </a:r>
          </a:p>
          <a:p>
            <a:pPr marL="88900" indent="0" defTabSz="914423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В составе: экономический блок, земельно-имущественный блок, архитектура/строительство + представитель центра «Мой бизнес» </a:t>
            </a:r>
            <a:b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на территории. Обеспечивают индивидуальное сопровождение предпринимателя. 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87313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87794" y="834474"/>
            <a:ext cx="2440105" cy="493010"/>
            <a:chOff x="211829" y="858023"/>
            <a:chExt cx="2440105" cy="49301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78045" y="858023"/>
              <a:ext cx="2283699" cy="47001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31056" y="864746"/>
              <a:ext cx="2220878" cy="4862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2021: Пилоты/ успешные практики</a:t>
              </a: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211829" y="1003508"/>
              <a:ext cx="169148" cy="185427"/>
              <a:chOff x="6009933" y="3457986"/>
              <a:chExt cx="383787" cy="390380"/>
            </a:xfrm>
          </p:grpSpPr>
          <p:sp>
            <p:nvSpPr>
              <p:cNvPr id="13" name="Шеврон 1024"/>
              <p:cNvSpPr/>
              <p:nvPr/>
            </p:nvSpPr>
            <p:spPr>
              <a:xfrm>
                <a:off x="6009933" y="3457986"/>
                <a:ext cx="234688" cy="390380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Шеврон 101"/>
              <p:cNvSpPr/>
              <p:nvPr/>
            </p:nvSpPr>
            <p:spPr>
              <a:xfrm>
                <a:off x="6159032" y="3457986"/>
                <a:ext cx="234688" cy="390380"/>
              </a:xfrm>
              <a:prstGeom prst="chevr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18" name="Группа 17"/>
          <p:cNvGrpSpPr/>
          <p:nvPr/>
        </p:nvGrpSpPr>
        <p:grpSpPr>
          <a:xfrm>
            <a:off x="2891506" y="836340"/>
            <a:ext cx="6820842" cy="470018"/>
            <a:chOff x="2704568" y="894135"/>
            <a:chExt cx="4621409" cy="47001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768835" y="894135"/>
              <a:ext cx="4464297" cy="47001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47932" y="1011980"/>
              <a:ext cx="4378045" cy="27231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2022: Тиражирование и новые подходы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2704568" y="1030147"/>
              <a:ext cx="169148" cy="185427"/>
              <a:chOff x="5978655" y="3548578"/>
              <a:chExt cx="383787" cy="390380"/>
            </a:xfrm>
          </p:grpSpPr>
          <p:sp>
            <p:nvSpPr>
              <p:cNvPr id="16" name="Шеврон 1024"/>
              <p:cNvSpPr/>
              <p:nvPr/>
            </p:nvSpPr>
            <p:spPr>
              <a:xfrm>
                <a:off x="5978655" y="3548579"/>
                <a:ext cx="234689" cy="390379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7" name="Шеврон 101"/>
              <p:cNvSpPr/>
              <p:nvPr/>
            </p:nvSpPr>
            <p:spPr>
              <a:xfrm>
                <a:off x="6127753" y="3548578"/>
                <a:ext cx="234689" cy="390379"/>
              </a:xfrm>
              <a:prstGeom prst="chevr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9979126" y="1216851"/>
            <a:ext cx="2212874" cy="52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Влияние на показатели рейтинга национального климата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3334610" y="3638419"/>
            <a:ext cx="6073177" cy="1732004"/>
          </a:xfrm>
          <a:prstGeom prst="rect">
            <a:avLst/>
          </a:prstGeom>
          <a:ln>
            <a:noFill/>
          </a:ln>
        </p:spPr>
        <p:txBody>
          <a:bodyPr vert="horz" lIns="91440" tIns="45721" rIns="91440" bIns="4572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Развитие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муниципально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-частного партнерства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 сотрудничества в рамках концессионных соглашений </a:t>
            </a:r>
          </a:p>
          <a:p>
            <a:pPr marL="88900" indent="0" defTabSz="914423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Увеличение числа концессионных соглашений и соглашений МЧП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субъектами МСП в сфере ЖКХ, социальной сфере и иных</a:t>
            </a:r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3334610" y="4883926"/>
            <a:ext cx="6073177" cy="734263"/>
          </a:xfrm>
          <a:prstGeom prst="rect">
            <a:avLst/>
          </a:prstGeom>
          <a:ln>
            <a:noFill/>
          </a:ln>
        </p:spPr>
        <p:txBody>
          <a:bodyPr vert="horz" lIns="91440" tIns="45721" rIns="91440" bIns="4572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Повышение эффективности процедур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выдаче разрешений на строительство </a:t>
            </a:r>
          </a:p>
          <a:p>
            <a:pPr marL="87313" indent="0">
              <a:lnSpc>
                <a:spcPts val="1200"/>
              </a:lnSpc>
              <a:spcBef>
                <a:spcPts val="500"/>
              </a:spcBef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Сокращение количества процедур и сроков выдачи разрешений </a:t>
            </a:r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на 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строительство до минимально возможных</a:t>
            </a:r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56159" y="2754308"/>
            <a:ext cx="2230055" cy="22343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6" indent="-228606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9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1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Конфликтная комиссия 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при Правительстве края </a:t>
            </a:r>
          </a:p>
          <a:p>
            <a:pPr marL="88900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В составе – ресурсоснабжающие организации, контрольно-надзорные органы, отраслевые органы власти, прокуратура края</a:t>
            </a:r>
          </a:p>
          <a:p>
            <a:pPr marL="8890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Поступило 15 вопросов, 11 решено, 4 в стадии решения</a:t>
            </a:r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490473" y="4365357"/>
            <a:ext cx="2212649" cy="14698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6" indent="-228606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9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1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Онлайн-каталог имущества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88900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Государственное и муниципальное имущество, предназначенное для передачи в аренду субъектам МСП оцифровано и нанесено </a:t>
            </a:r>
            <a:b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на интерактивную карту</a:t>
            </a:r>
          </a:p>
        </p:txBody>
      </p:sp>
      <p:grpSp>
        <p:nvGrpSpPr>
          <p:cNvPr id="56" name="Группа 55"/>
          <p:cNvGrpSpPr/>
          <p:nvPr/>
        </p:nvGrpSpPr>
        <p:grpSpPr>
          <a:xfrm>
            <a:off x="10639008" y="277637"/>
            <a:ext cx="1632166" cy="642982"/>
            <a:chOff x="9474003" y="251165"/>
            <a:chExt cx="1846732" cy="642982"/>
          </a:xfrm>
        </p:grpSpPr>
        <p:sp>
          <p:nvSpPr>
            <p:cNvPr id="55" name="Заголовок 24">
              <a:extLst>
                <a:ext uri="{FF2B5EF4-FFF2-40B4-BE49-F238E27FC236}">
                  <a16:creationId xmlns:a16="http://schemas.microsoft.com/office/drawing/2014/main" id="{B67783DC-773A-48DD-8E3B-7D46E7AE2740}"/>
                </a:ext>
              </a:extLst>
            </p:cNvPr>
            <p:cNvSpPr txBox="1">
              <a:spLocks/>
            </p:cNvSpPr>
            <p:nvPr/>
          </p:nvSpPr>
          <p:spPr>
            <a:xfrm>
              <a:off x="9499410" y="251165"/>
              <a:ext cx="1821325" cy="2769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kern="1200" cap="all" baseline="0">
                  <a:solidFill>
                    <a:schemeClr val="accent3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200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2000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а </a:t>
              </a:r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Arial Black" panose="020B0A04020102020204" pitchFamily="34" charset="0"/>
                </a:rPr>
                <a:t>B C</a:t>
              </a:r>
              <a:r>
                <a:rPr lang="en-US" sz="2000" dirty="0">
                  <a:solidFill>
                    <a:srgbClr val="FFC000"/>
                  </a:solidFill>
                  <a:latin typeface="Arial Black" panose="020B0A04020102020204" pitchFamily="34" charset="0"/>
                </a:rPr>
                <a:t> </a:t>
              </a:r>
              <a:r>
                <a:rPr lang="en-US" sz="2000" dirty="0">
                  <a:solidFill>
                    <a:srgbClr val="9E0000"/>
                  </a:solidFill>
                  <a:latin typeface="Arial Black" panose="020B0A04020102020204" pitchFamily="34" charset="0"/>
                </a:rPr>
                <a:t>D E</a:t>
              </a:r>
              <a:endParaRPr lang="ru-RU" sz="2000" dirty="0">
                <a:solidFill>
                  <a:srgbClr val="9E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9474003" y="494037"/>
              <a:ext cx="15910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Шкала оценки, </a:t>
              </a:r>
            </a:p>
            <a:p>
              <a:r>
                <a:rPr lang="ru-RU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данные за </a:t>
              </a:r>
              <a:r>
                <a:rPr lang="ru-RU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 </a:t>
              </a:r>
              <a:r>
                <a:rPr lang="ru-RU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год</a:t>
              </a: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3334610" y="1451971"/>
            <a:ext cx="6001723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Стандарт деятельности ОМСУ по улучшению инвестиционного климата</a:t>
            </a:r>
          </a:p>
        </p:txBody>
      </p:sp>
      <p:pic>
        <p:nvPicPr>
          <p:cNvPr id="48" name="Picture 2" descr="https://kokos-asi-production-hot.hb.bizmrg.com/blockeditor/929/929abe5207efe9d6796182e2e53de964/nacianal_rating_1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812" y="291435"/>
            <a:ext cx="706098" cy="62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660" y="1304493"/>
            <a:ext cx="2287776" cy="437036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971363" y="1349667"/>
            <a:ext cx="6612798" cy="501735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971363" y="1434543"/>
            <a:ext cx="410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01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947318" y="2233571"/>
            <a:ext cx="458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02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945715" y="3581183"/>
            <a:ext cx="461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03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940906" y="4828425"/>
            <a:ext cx="471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04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9924971" y="2514722"/>
            <a:ext cx="1978373" cy="477054"/>
            <a:chOff x="9938332" y="2514722"/>
            <a:chExt cx="1978373" cy="477054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9938332" y="2514722"/>
              <a:ext cx="1978373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7188">
                <a:lnSpc>
                  <a:spcPts val="1000"/>
                </a:lnSpc>
                <a:spcBef>
                  <a:spcPts val="600"/>
                </a:spcBef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опрос предпринимателей, получавших разрешения </a:t>
              </a:r>
              <a:b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на строительство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9996426" y="2553194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cap="all" dirty="0">
                  <a:solidFill>
                    <a:srgbClr val="9E0000"/>
                  </a:solidFill>
                  <a:latin typeface="Arial Black" panose="020B0A04020102020204" pitchFamily="34" charset="0"/>
                  <a:ea typeface="+mj-ea"/>
                  <a:cs typeface="+mj-cs"/>
                </a:rPr>
                <a:t>D</a:t>
              </a:r>
              <a:endParaRPr lang="ru-RU" sz="2000" cap="all" dirty="0">
                <a:solidFill>
                  <a:srgbClr val="9E0000"/>
                </a:solidFill>
                <a:latin typeface="Arial Black" panose="020B0A04020102020204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9924971" y="3664573"/>
            <a:ext cx="1978373" cy="400110"/>
            <a:chOff x="9924971" y="2553194"/>
            <a:chExt cx="1978373" cy="400110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9924971" y="2592508"/>
              <a:ext cx="1978373" cy="32148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marL="357188">
                <a:lnSpc>
                  <a:spcPts val="1000"/>
                </a:lnSpc>
                <a:spcBef>
                  <a:spcPts val="600"/>
                </a:spcBef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экспертная оценка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9996426" y="2553194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cap="all" dirty="0">
                  <a:solidFill>
                    <a:srgbClr val="9E0000"/>
                  </a:solidFill>
                  <a:latin typeface="Arial Black" panose="020B0A04020102020204" pitchFamily="34" charset="0"/>
                  <a:ea typeface="+mj-ea"/>
                  <a:cs typeface="+mj-cs"/>
                </a:rPr>
                <a:t>D</a:t>
              </a:r>
              <a:endParaRPr lang="ru-RU" sz="2000" cap="all" dirty="0">
                <a:solidFill>
                  <a:srgbClr val="9E0000"/>
                </a:solidFill>
                <a:latin typeface="Arial Black" panose="020B0A04020102020204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9924971" y="4665680"/>
            <a:ext cx="1978373" cy="400110"/>
            <a:chOff x="9924971" y="2553194"/>
            <a:chExt cx="1978373" cy="400110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9924971" y="2592508"/>
              <a:ext cx="1978373" cy="32148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marL="357188">
                <a:lnSpc>
                  <a:spcPts val="1000"/>
                </a:lnSpc>
                <a:spcBef>
                  <a:spcPts val="600"/>
                </a:spcBef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экспертная оценка</a:t>
              </a: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9996426" y="2553194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cap="all" dirty="0">
                  <a:solidFill>
                    <a:srgbClr val="9E0000"/>
                  </a:solidFill>
                  <a:latin typeface="Arial Black" panose="020B0A04020102020204" pitchFamily="34" charset="0"/>
                  <a:ea typeface="+mj-ea"/>
                  <a:cs typeface="+mj-cs"/>
                </a:rPr>
                <a:t>D</a:t>
              </a:r>
              <a:endParaRPr lang="ru-RU" sz="2000" cap="all" dirty="0">
                <a:solidFill>
                  <a:srgbClr val="9E0000"/>
                </a:solidFill>
                <a:latin typeface="Arial Black" panose="020B0A04020102020204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9924971" y="5626146"/>
            <a:ext cx="1978373" cy="400110"/>
            <a:chOff x="9924971" y="2553194"/>
            <a:chExt cx="1978373" cy="400110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9924971" y="2592508"/>
              <a:ext cx="1978373" cy="321482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marL="357188">
                <a:lnSpc>
                  <a:spcPts val="1000"/>
                </a:lnSpc>
                <a:spcBef>
                  <a:spcPts val="600"/>
                </a:spcBef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фактические данные</a:t>
              </a: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9996426" y="2553194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cap="all" dirty="0">
                  <a:solidFill>
                    <a:srgbClr val="9E0000"/>
                  </a:solidFill>
                  <a:latin typeface="Arial Black" panose="020B0A04020102020204" pitchFamily="34" charset="0"/>
                  <a:ea typeface="+mj-ea"/>
                  <a:cs typeface="+mj-cs"/>
                </a:rPr>
                <a:t>D</a:t>
              </a:r>
              <a:endParaRPr lang="ru-RU" sz="2000" cap="all" dirty="0">
                <a:solidFill>
                  <a:srgbClr val="9E0000"/>
                </a:solidFill>
                <a:latin typeface="Arial Black" panose="020B0A04020102020204" pitchFamily="34" charset="0"/>
                <a:ea typeface="+mj-ea"/>
                <a:cs typeface="+mj-cs"/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3571261" y="5926716"/>
            <a:ext cx="3387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*₽ = 0, организационные мероприятия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154229" y="5674859"/>
            <a:ext cx="988771" cy="1183142"/>
            <a:chOff x="166592" y="5782489"/>
            <a:chExt cx="1074443" cy="1075511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9" name="Группа 58"/>
            <p:cNvGrpSpPr/>
            <p:nvPr/>
          </p:nvGrpSpPr>
          <p:grpSpPr>
            <a:xfrm>
              <a:off x="166592" y="5782489"/>
              <a:ext cx="1074443" cy="1075511"/>
              <a:chOff x="166592" y="5782489"/>
              <a:chExt cx="1074443" cy="1075511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166592" y="5782489"/>
                <a:ext cx="1074443" cy="1075511"/>
                <a:chOff x="215267" y="5782489"/>
                <a:chExt cx="1074443" cy="1075511"/>
              </a:xfrm>
            </p:grpSpPr>
            <p:grpSp>
              <p:nvGrpSpPr>
                <p:cNvPr id="62" name="Группа 61"/>
                <p:cNvGrpSpPr/>
                <p:nvPr/>
              </p:nvGrpSpPr>
              <p:grpSpPr>
                <a:xfrm>
                  <a:off x="215267" y="5782489"/>
                  <a:ext cx="1074443" cy="1075511"/>
                  <a:chOff x="367667" y="4766489"/>
                  <a:chExt cx="1074443" cy="1075511"/>
                </a:xfrm>
              </p:grpSpPr>
              <p:grpSp>
                <p:nvGrpSpPr>
                  <p:cNvPr id="68" name="Группа 67"/>
                  <p:cNvGrpSpPr/>
                  <p:nvPr/>
                </p:nvGrpSpPr>
                <p:grpSpPr>
                  <a:xfrm>
                    <a:off x="399591" y="4766489"/>
                    <a:ext cx="1042519" cy="1075511"/>
                    <a:chOff x="3024258" y="1942665"/>
                    <a:chExt cx="1042519" cy="860097"/>
                  </a:xfrm>
                </p:grpSpPr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" name="Прямоугольник 70"/>
                    <p:cNvSpPr/>
                    <p:nvPr/>
                  </p:nvSpPr>
                  <p:spPr>
                    <a:xfrm rot="16200000">
                      <a:off x="3400979" y="1986516"/>
                      <a:ext cx="709650" cy="6219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ФЕВРАЛЬ </a:t>
                      </a:r>
                    </a:p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69" name="Прямоугольник 68"/>
                  <p:cNvSpPr/>
                  <p:nvPr/>
                </p:nvSpPr>
                <p:spPr>
                  <a:xfrm>
                    <a:off x="367667" y="5157490"/>
                    <a:ext cx="683343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7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Прямая соединительная линия 60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284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233542" y="633009"/>
            <a:ext cx="9418902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ln w="0"/>
                <a:solidFill>
                  <a:srgbClr val="82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СПАСИБО ЗА ВНИМАНИЕ!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199349" y="6214640"/>
            <a:ext cx="730457" cy="509735"/>
            <a:chOff x="0" y="6381328"/>
            <a:chExt cx="730457" cy="51244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929807" y="6393838"/>
            <a:ext cx="10825128" cy="56315"/>
          </a:xfrm>
          <a:prstGeom prst="rect">
            <a:avLst/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358204" y="6450153"/>
            <a:ext cx="1533792" cy="274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 2022 Г.</a:t>
            </a:r>
            <a:endParaRPr lang="ru-RU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92418" y="4736117"/>
            <a:ext cx="4446167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ОФИЦИАЛЬНАЯ ГРУППА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1400" b="1" dirty="0" err="1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ВКонтакте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»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vk.com/krasmsp24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71567" y="3908739"/>
            <a:ext cx="500251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ОФИЦИАЛЬНАЯ СТРАНИЦА на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Facebook</a:t>
            </a:r>
            <a:endParaRPr lang="ru-RU" sz="1600" b="1" dirty="0">
              <a:solidFill>
                <a:schemeClr val="bg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facebook.com/krasmsp24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70410" y="5508141"/>
            <a:ext cx="49271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НЕОФИЦИАЛЬНЫЙ КАНАЛ в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Telegram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PRO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бизнес. Регион24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t.me/PRObusiness_region24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3" name="Picture 10" descr="ВКонтакт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737" y="4670800"/>
            <a:ext cx="612247" cy="58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Facebook — Выполните вход или зарегистрируйтес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737" y="3810768"/>
            <a:ext cx="549378" cy="54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Чат в Телеграмм — Сообщество «Off Road Челябинск» на DRIVE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1" t="11076" r="23054" b="35153"/>
          <a:stretch/>
        </p:blipFill>
        <p:spPr bwMode="auto">
          <a:xfrm>
            <a:off x="5420531" y="5507318"/>
            <a:ext cx="833569" cy="63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5891" y="2692778"/>
            <a:ext cx="11906293" cy="1196691"/>
            <a:chOff x="0" y="2794044"/>
            <a:chExt cx="11906293" cy="1196691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0696146" y="2794044"/>
              <a:ext cx="1210147" cy="1196691"/>
              <a:chOff x="1508760" y="1383029"/>
              <a:chExt cx="557221" cy="561663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1508760" y="1383029"/>
                <a:ext cx="557221" cy="561663"/>
              </a:xfrm>
              <a:prstGeom prst="ellipse">
                <a:avLst/>
              </a:prstGeom>
              <a:noFill/>
              <a:ln w="238125">
                <a:solidFill>
                  <a:schemeClr val="bg1">
                    <a:lumMod val="75000"/>
                    <a:alpha val="2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1638320" y="1511574"/>
                <a:ext cx="298099" cy="298175"/>
              </a:xfrm>
              <a:prstGeom prst="ellipse">
                <a:avLst/>
              </a:prstGeom>
              <a:noFill/>
              <a:ln w="238125">
                <a:solidFill>
                  <a:schemeClr val="tx2">
                    <a:lumMod val="60000"/>
                    <a:lumOff val="40000"/>
                    <a:alpha val="2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1763189" y="1631588"/>
                <a:ext cx="48359" cy="58145"/>
              </a:xfrm>
              <a:prstGeom prst="ellipse">
                <a:avLst/>
              </a:prstGeom>
              <a:noFill/>
              <a:ln w="238125">
                <a:solidFill>
                  <a:srgbClr val="820000">
                    <a:alpha val="26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Шеврон 15"/>
            <p:cNvSpPr/>
            <p:nvPr/>
          </p:nvSpPr>
          <p:spPr>
            <a:xfrm>
              <a:off x="0" y="3180344"/>
              <a:ext cx="11325211" cy="378745"/>
            </a:xfrm>
            <a:prstGeom prst="chevron">
              <a:avLst>
                <a:gd name="adj" fmla="val 7124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tx1"/>
                </a:solidFill>
              </a:endParaRPr>
            </a:p>
          </p:txBody>
        </p:sp>
      </p:grpSp>
      <p:pic>
        <p:nvPicPr>
          <p:cNvPr id="25" name="Picture 37" descr="https://fpi.gov.ru/upload/iblock/1c2/1c2e047e414fa591ba00949c97b28dc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79" y="1416305"/>
            <a:ext cx="771314" cy="94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223394" y="1803048"/>
            <a:ext cx="5489906" cy="182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АГЕНТСТВО РАЗВИТИЯ МАЛОГО </a:t>
            </a:r>
          </a:p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И СРЕДНЕГО ПРЕДПРИНИМАТЕЛЬСТВА</a:t>
            </a:r>
          </a:p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КРАСНОЯРСКОГО КРАЯ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56364" y="2143551"/>
            <a:ext cx="2073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20000"/>
                </a:solidFill>
                <a:latin typeface="Arial Black" panose="020B0A04020102020204" pitchFamily="34" charset="0"/>
              </a:rPr>
              <a:t>krasmsp.ru</a:t>
            </a:r>
            <a:endParaRPr lang="ru-RU" sz="24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6328425" y="3791327"/>
            <a:ext cx="10552" cy="235489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2F9BAC-81BD-4459-B0C9-0ABAAE33D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201" y="1260984"/>
            <a:ext cx="1581163" cy="15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7293" y="529565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777777"/>
                </a:solidFill>
                <a:latin typeface="Verdana" panose="020B0604030504040204" pitchFamily="34" charset="0"/>
              </a:rPr>
              <a:t>Путеводитель по мерам поддержки предпринимательства </a:t>
            </a:r>
            <a:r>
              <a:rPr lang="ru-RU" sz="1400" b="1" dirty="0" smtClean="0">
                <a:solidFill>
                  <a:srgbClr val="777777"/>
                </a:solidFill>
                <a:latin typeface="Verdana" panose="020B0604030504040204" pitchFamily="34" charset="0"/>
              </a:rPr>
              <a:t>Красноярского </a:t>
            </a:r>
            <a:r>
              <a:rPr lang="ru-RU" sz="1400" b="1" dirty="0">
                <a:solidFill>
                  <a:srgbClr val="777777"/>
                </a:solidFill>
                <a:latin typeface="Verdana" panose="020B0604030504040204" pitchFamily="34" charset="0"/>
              </a:rPr>
              <a:t>края</a:t>
            </a:r>
            <a:endParaRPr lang="ru-RU" sz="1400" b="1" i="0" dirty="0">
              <a:solidFill>
                <a:srgbClr val="777777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9848" y="2865196"/>
            <a:ext cx="4292617" cy="236491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47293" y="5758718"/>
            <a:ext cx="433880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920000"/>
                </a:solidFill>
                <a:latin typeface="Arial Black" panose="020B0A04020102020204" pitchFamily="34" charset="0"/>
              </a:rPr>
              <a:t>http://</a:t>
            </a:r>
            <a:r>
              <a:rPr lang="en-US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krasmsp.ru/support</a:t>
            </a:r>
            <a:endParaRPr lang="ru-RU" sz="1400" dirty="0">
              <a:solidFill>
                <a:srgbClr val="92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3847</TotalTime>
  <Words>872</Words>
  <Application>Microsoft Office PowerPoint</Application>
  <PresentationFormat>Широкоэкранный</PresentationFormat>
  <Paragraphs>291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Arial Narrow</vt:lpstr>
      <vt:lpstr>Bahnschrift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ДЕЯТЕЛЬНОСТИ ОМСУ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345</cp:revision>
  <cp:lastPrinted>2022-02-11T02:42:50Z</cp:lastPrinted>
  <dcterms:created xsi:type="dcterms:W3CDTF">2021-12-02T03:22:26Z</dcterms:created>
  <dcterms:modified xsi:type="dcterms:W3CDTF">2022-02-11T03:07:10Z</dcterms:modified>
</cp:coreProperties>
</file>